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y="5143500" cx="9144000"/>
  <p:notesSz cx="6858000" cy="9144000"/>
  <p:embeddedFontLst>
    <p:embeddedFont>
      <p:font typeface="Lexend ExtraBold"/>
      <p:bold r:id="rId58"/>
    </p:embeddedFont>
    <p:embeddedFont>
      <p:font typeface="Lexend Light"/>
      <p:regular r:id="rId59"/>
      <p:bold r:id="rId60"/>
    </p:embeddedFont>
    <p:embeddedFont>
      <p:font typeface="Cousine"/>
      <p:regular r:id="rId61"/>
      <p:bold r:id="rId62"/>
      <p:italic r:id="rId63"/>
      <p:boldItalic r:id="rId64"/>
    </p:embeddedFont>
    <p:embeddedFont>
      <p:font typeface="Atkinson Hyperlegible"/>
      <p:regular r:id="rId65"/>
      <p:bold r:id="rId66"/>
      <p:italic r:id="rId67"/>
      <p:boldItalic r:id="rId68"/>
    </p:embeddedFont>
    <p:embeddedFont>
      <p:font typeface="Lexend Medium"/>
      <p:regular r:id="rId69"/>
      <p:bold r:id="rId70"/>
    </p:embeddedFont>
    <p:embeddedFont>
      <p:font typeface="Playfair Display ExtraBold"/>
      <p:bold r:id="rId71"/>
      <p:boldItalic r:id="rId72"/>
    </p:embeddedFont>
    <p:embeddedFont>
      <p:font typeface="Lexend"/>
      <p:regular r:id="rId73"/>
      <p:bold r:id="rId74"/>
    </p:embeddedFont>
    <p:embeddedFont>
      <p:font typeface="Lexend SemiBold"/>
      <p:regular r:id="rId75"/>
      <p:bold r:id="rId76"/>
    </p:embeddedFont>
    <p:embeddedFont>
      <p:font typeface="Playfair Display"/>
      <p:regular r:id="rId77"/>
      <p:bold r:id="rId78"/>
      <p:italic r:id="rId79"/>
      <p:boldItalic r:id="rId80"/>
    </p:embeddedFont>
    <p:embeddedFont>
      <p:font typeface="Lato"/>
      <p:regular r:id="rId81"/>
      <p:bold r:id="rId82"/>
      <p:italic r:id="rId83"/>
      <p:boldItalic r:id="rId84"/>
    </p:embeddedFont>
    <p:embeddedFont>
      <p:font typeface="Lato Light"/>
      <p:regular r:id="rId85"/>
      <p:bold r:id="rId86"/>
      <p:italic r:id="rId87"/>
      <p:boldItalic r:id="rId88"/>
    </p:embeddedFont>
    <p:embeddedFont>
      <p:font typeface="Lexend ExtraLight"/>
      <p:regular r:id="rId89"/>
      <p:bold r:id="rId90"/>
    </p:embeddedFont>
    <p:embeddedFont>
      <p:font typeface="Lexend Black"/>
      <p:bold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Lato-boldItalic.fntdata"/><Relationship Id="rId83" Type="http://schemas.openxmlformats.org/officeDocument/2006/relationships/font" Target="fonts/Lato-italic.fntdata"/><Relationship Id="rId42" Type="http://schemas.openxmlformats.org/officeDocument/2006/relationships/slide" Target="slides/slide35.xml"/><Relationship Id="rId86" Type="http://schemas.openxmlformats.org/officeDocument/2006/relationships/font" Target="fonts/LatoLight-bold.fntdata"/><Relationship Id="rId41" Type="http://schemas.openxmlformats.org/officeDocument/2006/relationships/slide" Target="slides/slide34.xml"/><Relationship Id="rId85" Type="http://schemas.openxmlformats.org/officeDocument/2006/relationships/font" Target="fonts/LatoLight-regular.fntdata"/><Relationship Id="rId44" Type="http://schemas.openxmlformats.org/officeDocument/2006/relationships/slide" Target="slides/slide37.xml"/><Relationship Id="rId88" Type="http://schemas.openxmlformats.org/officeDocument/2006/relationships/font" Target="fonts/LatoLight-boldItalic.fntdata"/><Relationship Id="rId43" Type="http://schemas.openxmlformats.org/officeDocument/2006/relationships/slide" Target="slides/slide36.xml"/><Relationship Id="rId87" Type="http://schemas.openxmlformats.org/officeDocument/2006/relationships/font" Target="fonts/LatoLight-italic.fntdata"/><Relationship Id="rId46" Type="http://schemas.openxmlformats.org/officeDocument/2006/relationships/slide" Target="slides/slide39.xml"/><Relationship Id="rId45" Type="http://schemas.openxmlformats.org/officeDocument/2006/relationships/slide" Target="slides/slide38.xml"/><Relationship Id="rId89" Type="http://schemas.openxmlformats.org/officeDocument/2006/relationships/font" Target="fonts/LexendExtraLight-regular.fntdata"/><Relationship Id="rId80" Type="http://schemas.openxmlformats.org/officeDocument/2006/relationships/font" Target="fonts/PlayfairDisplay-boldItalic.fntdata"/><Relationship Id="rId82" Type="http://schemas.openxmlformats.org/officeDocument/2006/relationships/font" Target="fonts/Lato-bold.fntdata"/><Relationship Id="rId81" Type="http://schemas.openxmlformats.org/officeDocument/2006/relationships/font" Target="fonts/La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Lexend-regular.fntdata"/><Relationship Id="rId72" Type="http://schemas.openxmlformats.org/officeDocument/2006/relationships/font" Target="fonts/PlayfairDisplayExtraBold-boldItalic.fntdata"/><Relationship Id="rId31" Type="http://schemas.openxmlformats.org/officeDocument/2006/relationships/slide" Target="slides/slide24.xml"/><Relationship Id="rId75" Type="http://schemas.openxmlformats.org/officeDocument/2006/relationships/font" Target="fonts/LexendSemiBold-regular.fntdata"/><Relationship Id="rId30" Type="http://schemas.openxmlformats.org/officeDocument/2006/relationships/slide" Target="slides/slide23.xml"/><Relationship Id="rId74" Type="http://schemas.openxmlformats.org/officeDocument/2006/relationships/font" Target="fonts/Lexend-bold.fntdata"/><Relationship Id="rId33" Type="http://schemas.openxmlformats.org/officeDocument/2006/relationships/slide" Target="slides/slide26.xml"/><Relationship Id="rId77" Type="http://schemas.openxmlformats.org/officeDocument/2006/relationships/font" Target="fonts/PlayfairDisplay-regular.fntdata"/><Relationship Id="rId32" Type="http://schemas.openxmlformats.org/officeDocument/2006/relationships/slide" Target="slides/slide25.xml"/><Relationship Id="rId76" Type="http://schemas.openxmlformats.org/officeDocument/2006/relationships/font" Target="fonts/LexendSemiBold-bold.fntdata"/><Relationship Id="rId35" Type="http://schemas.openxmlformats.org/officeDocument/2006/relationships/slide" Target="slides/slide28.xml"/><Relationship Id="rId79" Type="http://schemas.openxmlformats.org/officeDocument/2006/relationships/font" Target="fonts/PlayfairDisplay-italic.fntdata"/><Relationship Id="rId34" Type="http://schemas.openxmlformats.org/officeDocument/2006/relationships/slide" Target="slides/slide27.xml"/><Relationship Id="rId78" Type="http://schemas.openxmlformats.org/officeDocument/2006/relationships/font" Target="fonts/PlayfairDisplay-bold.fntdata"/><Relationship Id="rId71" Type="http://schemas.openxmlformats.org/officeDocument/2006/relationships/font" Target="fonts/PlayfairDisplayExtraBold-bold.fntdata"/><Relationship Id="rId70" Type="http://schemas.openxmlformats.org/officeDocument/2006/relationships/font" Target="fonts/LexendMedium-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Cousine-bold.fntdata"/><Relationship Id="rId61" Type="http://schemas.openxmlformats.org/officeDocument/2006/relationships/font" Target="fonts/Cousine-regular.fntdata"/><Relationship Id="rId20" Type="http://schemas.openxmlformats.org/officeDocument/2006/relationships/slide" Target="slides/slide13.xml"/><Relationship Id="rId64" Type="http://schemas.openxmlformats.org/officeDocument/2006/relationships/font" Target="fonts/Cousine-boldItalic.fntdata"/><Relationship Id="rId63" Type="http://schemas.openxmlformats.org/officeDocument/2006/relationships/font" Target="fonts/Cousine-italic.fntdata"/><Relationship Id="rId22" Type="http://schemas.openxmlformats.org/officeDocument/2006/relationships/slide" Target="slides/slide15.xml"/><Relationship Id="rId66" Type="http://schemas.openxmlformats.org/officeDocument/2006/relationships/font" Target="fonts/AtkinsonHyperlegible-bold.fntdata"/><Relationship Id="rId21" Type="http://schemas.openxmlformats.org/officeDocument/2006/relationships/slide" Target="slides/slide14.xml"/><Relationship Id="rId65" Type="http://schemas.openxmlformats.org/officeDocument/2006/relationships/font" Target="fonts/AtkinsonHyperlegible-regular.fntdata"/><Relationship Id="rId24" Type="http://schemas.openxmlformats.org/officeDocument/2006/relationships/slide" Target="slides/slide17.xml"/><Relationship Id="rId68" Type="http://schemas.openxmlformats.org/officeDocument/2006/relationships/font" Target="fonts/AtkinsonHyperlegible-boldItalic.fntdata"/><Relationship Id="rId23" Type="http://schemas.openxmlformats.org/officeDocument/2006/relationships/slide" Target="slides/slide16.xml"/><Relationship Id="rId67" Type="http://schemas.openxmlformats.org/officeDocument/2006/relationships/font" Target="fonts/AtkinsonHyperlegible-italic.fntdata"/><Relationship Id="rId60" Type="http://schemas.openxmlformats.org/officeDocument/2006/relationships/font" Target="fonts/LexendLight-bold.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LexendMedium-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91" Type="http://schemas.openxmlformats.org/officeDocument/2006/relationships/font" Target="fonts/LexendBlack-bold.fntdata"/><Relationship Id="rId90" Type="http://schemas.openxmlformats.org/officeDocument/2006/relationships/font" Target="fonts/LexendExtraLight-bold.fntdata"/><Relationship Id="rId15" Type="http://schemas.openxmlformats.org/officeDocument/2006/relationships/slide" Target="slides/slide8.xml"/><Relationship Id="rId59" Type="http://schemas.openxmlformats.org/officeDocument/2006/relationships/font" Target="fonts/LexendLight-regular.fntdata"/><Relationship Id="rId14" Type="http://schemas.openxmlformats.org/officeDocument/2006/relationships/slide" Target="slides/slide7.xml"/><Relationship Id="rId58" Type="http://schemas.openxmlformats.org/officeDocument/2006/relationships/font" Target="fonts/LexendExtraBold-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ca33f49c44_0_10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ca33f49c44_0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d17c9f29cb_0_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d17c9f29cb_0_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d17c9f29cb_0_8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d17c9f29cb_0_8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ca21e0a7d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ca21e0a7d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d16dfe5c34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d16dfe5c34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ca21e0a7d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ca21e0a7d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d16dfe5c34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d16dfe5c34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ca21e0a7d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ca21e0a7d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d16dfe5c34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d16dfe5c34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d16dfe5c34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d16dfe5c3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ca21e0a7d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ca21e0a7d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ca33f49c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ca33f49c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c5ee3e196b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c5ee3e196b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
              <a:t>Human Processor!</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Les plans de fabrication que vous voyez ici sont partagés sous licence creative common sur le site du FabLab de la HEP, avec un support de cours pour les enseignants disponible en deux langues et un cahier d'exercices pour les élèves. Il est possible de se le fabriquer en allant au FabLab ou bien de l'acheter à une entreprise pour environs 20 CHF par boîte.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d16dfe5c34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d16dfe5c3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d16dfe5c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d16dfe5c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d17c9f29cb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d17c9f29cb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c47494caed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c47494caed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https://youtu.be/1SjHUPop-w0</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fr"/>
              <a:t>Ecole Supérieure d’Informatique de Gestion, Genève (2019-2020)</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“Apprendre à réfléchir de manière différente. Avec hp! c'est plus ludique, plus visuel que de travailler sur écran. Ça développe une autre capacité. Dans notre tête ça se fait plus rapidement qu'avec du code. Notre cerveau il réfléchit et il assemble le truc.”</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“Ce que j'ai le plus appris, c'est à chaque fois que j'ai réussi à faire quelque chose, de faire le chemin inverse. De réfléchir comment je suis arrivé au résultat. Ça m'a permis de bien comprendre et de mieux structurer les choses : de savoir pourquoi on fait ça.”</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“Prendre plus le temps de réfléchir avant de se mettre à écrire le code. Maintenant, je prends le temps de lire plusieurs fois une épreuve avant de la commencer et de temporiser alors qu'avant c’était pas le cas, je me précipitais à coder et après, je me rendais compte que j'avais perdu du temps. Maintenant, je réfléchis à ce que je vais faire, ça crée une structure dans ma tête avant de commencer.”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“L'exercice de la multiplication par 40 m'a bien fait comprendre comment décomposer un problème en petits problèmes. C'est ce qui m'a le plus aidé durant les épreuves.”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“J'ai compris comment ça marche un ordinateur en soit : c'est pas magique, il y a rien de magique, en fait c'est logique. J'ai compris ça au tout début. Tout ce qui était binaire, j'avais pas compris en cours. J'ai trouvé l'algorithme de la multiplication extraordinaire.”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“Les stratégies cognitives m'ont bien aidé durant les épreuves. Je les ai essayées. J'ai fait des pauses durant l'examen. Je suis sorti pour aller aux toilettes même si j'avais pas besoin, juste pour penser à autre chose et c'est comme ça que j'ai trouvé des idées et des solutions aux problèmes qu'on avait.”</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d17c9f29cb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d17c9f29cb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d17c9f29cb_0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d17c9f29cb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d17c9f29cb_0_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d17c9f29cb_0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d17c9f29cb_0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d17c9f29cb_0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d17c9f29cb_0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d17c9f29cb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ca21e0a7d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ca21e0a7d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d17c9f29cb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d17c9f29cb_0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d17c9f29cb_0_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d17c9f29cb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d17c9f29cb_0_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d17c9f29cb_0_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d17c9f29cb_0_5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d17c9f29cb_0_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d17c9f29cb_0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d17c9f29cb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d17c9f29cb_0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d17c9f29cb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d17c9f29cb_0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d17c9f29cb_0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d17c9f29cb_0_6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d17c9f29cb_0_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d17c9f29cb_0_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d17c9f29cb_0_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d17c9f29cb_0_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d17c9f29cb_0_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ca33f49c4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ca33f49c4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https://www.youtube.com/shorts/nyE2ZPUTiQI</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d17c9f29cb_0_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d17c9f29cb_0_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d17c9f29cb_0_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d17c9f29cb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d17c9f29cb_0_6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2d17c9f29cb_0_6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d17c9f29cb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d17c9f29cb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d17c9f29cb_0_6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d17c9f29cb_0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d17c9f29cb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d17c9f29cb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Icons : https://www.freepik.com/icon/thinking_1491165</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d16dfe5c34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d16dfe5c34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d17c9f29cb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d17c9f29cb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d17c9f29cb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d17c9f29cb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cae3e37fc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cae3e37fc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https://youtu.be/</a:t>
            </a:r>
            <a:r>
              <a:rPr lang="fr"/>
              <a:t>huMLVkOAwmQ</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d17c9f29cb_0_8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d17c9f29cb_0_8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 → O</a:t>
            </a:r>
            <a:endParaRPr/>
          </a:p>
          <a:p>
            <a:pPr indent="0" lvl="0" marL="0" rtl="0" algn="l">
              <a:spcBef>
                <a:spcPts val="0"/>
              </a:spcBef>
              <a:spcAft>
                <a:spcPts val="0"/>
              </a:spcAft>
              <a:buNone/>
            </a:pPr>
            <a:r>
              <a:rPr lang="fr"/>
              <a:t>X ← O</a:t>
            </a:r>
            <a:endParaRPr/>
          </a:p>
          <a:p>
            <a:pPr indent="0" lvl="0" marL="0" rtl="0" algn="l">
              <a:spcBef>
                <a:spcPts val="0"/>
              </a:spcBef>
              <a:spcAft>
                <a:spcPts val="0"/>
              </a:spcAft>
              <a:buNone/>
            </a:pPr>
            <a:r>
              <a:rPr lang="fr"/>
              <a:t>X → +O</a:t>
            </a:r>
            <a:endParaRPr/>
          </a:p>
          <a:p>
            <a:pPr indent="0" lvl="0" marL="0" rtl="0" algn="l">
              <a:spcBef>
                <a:spcPts val="0"/>
              </a:spcBef>
              <a:spcAft>
                <a:spcPts val="0"/>
              </a:spcAft>
              <a:buNone/>
            </a:pPr>
            <a:r>
              <a:rPr lang="fr"/>
              <a:t>X ← O</a:t>
            </a:r>
            <a:endParaRPr/>
          </a:p>
          <a:p>
            <a:pPr indent="0" lvl="0" marL="0" rtl="0" algn="l">
              <a:spcBef>
                <a:spcPts val="0"/>
              </a:spcBef>
              <a:spcAft>
                <a:spcPts val="0"/>
              </a:spcAft>
              <a:buNone/>
            </a:pPr>
            <a:r>
              <a:rPr lang="fr"/>
              <a:t>X → +O</a:t>
            </a:r>
            <a:endParaRPr/>
          </a:p>
          <a:p>
            <a:pPr indent="0" lvl="0" marL="0" rtl="0" algn="l">
              <a:spcBef>
                <a:spcPts val="0"/>
              </a:spcBef>
              <a:spcAft>
                <a:spcPts val="0"/>
              </a:spcAft>
              <a:buNone/>
            </a:pPr>
            <a:r>
              <a:rPr lang="fr"/>
              <a:t>X ← O</a:t>
            </a:r>
            <a:endParaRPr/>
          </a:p>
          <a:p>
            <a:pPr indent="0" lvl="0" marL="0" rtl="0" algn="l">
              <a:spcBef>
                <a:spcPts val="0"/>
              </a:spcBef>
              <a:spcAft>
                <a:spcPts val="0"/>
              </a:spcAft>
              <a:buNone/>
            </a:pPr>
            <a:r>
              <a:rPr lang="fr"/>
              <a:t>X → +O</a:t>
            </a:r>
            <a:endParaRPr/>
          </a:p>
          <a:p>
            <a:pPr indent="0" lvl="0" marL="0" rtl="0" algn="l">
              <a:spcBef>
                <a:spcPts val="0"/>
              </a:spcBef>
              <a:spcAft>
                <a:spcPts val="0"/>
              </a:spcAft>
              <a:buNone/>
            </a:pPr>
            <a:r>
              <a:rPr lang="fr"/>
              <a:t>! ← O</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d17c9f29cb_0_10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d17c9f29cb_0_1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d17c9f29cb_0_9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d17c9f29cb_0_9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d16dfe5c3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d16dfe5c3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d16dfe5c3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d16dfe5c3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d16dfe5c3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d16dfe5c3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 name="Google Shape;12;p2"/>
          <p:cNvCxnSpPr/>
          <p:nvPr/>
        </p:nvCxnSpPr>
        <p:spPr>
          <a:xfrm>
            <a:off x="733219" y="2235351"/>
            <a:ext cx="385200" cy="0"/>
          </a:xfrm>
          <a:prstGeom prst="straightConnector1">
            <a:avLst/>
          </a:prstGeom>
          <a:noFill/>
          <a:ln cap="flat" cmpd="sng" w="28575">
            <a:solidFill>
              <a:schemeClr val="dk1"/>
            </a:solidFill>
            <a:prstDash val="solid"/>
            <a:round/>
            <a:headEnd len="sm" w="sm" type="none"/>
            <a:tailEnd len="sm" w="sm" type="none"/>
          </a:ln>
        </p:spPr>
      </p:cxnSp>
      <p:sp>
        <p:nvSpPr>
          <p:cNvPr id="13" name="Google Shape;13;p2"/>
          <p:cNvSpPr txBox="1"/>
          <p:nvPr>
            <p:ph type="ctrTitle"/>
          </p:nvPr>
        </p:nvSpPr>
        <p:spPr>
          <a:xfrm>
            <a:off x="630600" y="136800"/>
            <a:ext cx="7893000" cy="1853700"/>
          </a:xfrm>
          <a:prstGeom prst="rect">
            <a:avLst/>
          </a:prstGeom>
        </p:spPr>
        <p:txBody>
          <a:bodyPr anchorCtr="0" anchor="b" bIns="91425" lIns="91425" spcFirstLastPara="1" rIns="91425" wrap="square" tIns="91425">
            <a:normAutofit/>
          </a:bodyPr>
          <a:lstStyle>
            <a:lvl1pPr lvl="0">
              <a:spcBef>
                <a:spcPts val="100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4" name="Google Shape;14;p2"/>
          <p:cNvSpPr txBox="1"/>
          <p:nvPr>
            <p:ph idx="1" type="subTitle"/>
          </p:nvPr>
        </p:nvSpPr>
        <p:spPr>
          <a:xfrm>
            <a:off x="630600" y="3228375"/>
            <a:ext cx="7893000" cy="1274100"/>
          </a:xfrm>
          <a:prstGeom prst="rect">
            <a:avLst/>
          </a:prstGeom>
        </p:spPr>
        <p:txBody>
          <a:bodyPr anchorCtr="0" anchor="b" bIns="91425" lIns="91425" spcFirstLastPara="1" rIns="91425" wrap="square" tIns="91425">
            <a:normAutofit/>
          </a:bodyPr>
          <a:lstStyle>
            <a:lvl1pPr lvl="0">
              <a:lnSpc>
                <a:spcPct val="100000"/>
              </a:lnSpc>
              <a:spcBef>
                <a:spcPts val="1000"/>
              </a:spcBef>
              <a:spcAft>
                <a:spcPts val="0"/>
              </a:spcAft>
              <a:buClr>
                <a:schemeClr val="accent6"/>
              </a:buClr>
              <a:buSzPts val="2400"/>
              <a:buNone/>
              <a:defRPr sz="2400">
                <a:solidFill>
                  <a:schemeClr val="accent6"/>
                </a:solidFill>
              </a:defRPr>
            </a:lvl1pPr>
            <a:lvl2pPr lvl="1">
              <a:lnSpc>
                <a:spcPct val="100000"/>
              </a:lnSpc>
              <a:spcBef>
                <a:spcPts val="0"/>
              </a:spcBef>
              <a:spcAft>
                <a:spcPts val="0"/>
              </a:spcAft>
              <a:buClr>
                <a:schemeClr val="accent6"/>
              </a:buClr>
              <a:buSzPts val="2400"/>
              <a:buNone/>
              <a:defRPr sz="2400">
                <a:solidFill>
                  <a:schemeClr val="accent6"/>
                </a:solidFill>
              </a:defRPr>
            </a:lvl2pPr>
            <a:lvl3pPr lvl="2">
              <a:lnSpc>
                <a:spcPct val="100000"/>
              </a:lnSpc>
              <a:spcBef>
                <a:spcPts val="0"/>
              </a:spcBef>
              <a:spcAft>
                <a:spcPts val="0"/>
              </a:spcAft>
              <a:buClr>
                <a:schemeClr val="accent6"/>
              </a:buClr>
              <a:buSzPts val="2400"/>
              <a:buNone/>
              <a:defRPr sz="2400">
                <a:solidFill>
                  <a:schemeClr val="accent6"/>
                </a:solidFill>
              </a:defRPr>
            </a:lvl3pPr>
            <a:lvl4pPr lvl="3">
              <a:lnSpc>
                <a:spcPct val="100000"/>
              </a:lnSpc>
              <a:spcBef>
                <a:spcPts val="0"/>
              </a:spcBef>
              <a:spcAft>
                <a:spcPts val="0"/>
              </a:spcAft>
              <a:buClr>
                <a:schemeClr val="accent6"/>
              </a:buClr>
              <a:buSzPts val="2400"/>
              <a:buNone/>
              <a:defRPr sz="2400">
                <a:solidFill>
                  <a:schemeClr val="accent6"/>
                </a:solidFill>
              </a:defRPr>
            </a:lvl4pPr>
            <a:lvl5pPr lvl="4">
              <a:lnSpc>
                <a:spcPct val="100000"/>
              </a:lnSpc>
              <a:spcBef>
                <a:spcPts val="0"/>
              </a:spcBef>
              <a:spcAft>
                <a:spcPts val="0"/>
              </a:spcAft>
              <a:buClr>
                <a:schemeClr val="accent6"/>
              </a:buClr>
              <a:buSzPts val="2400"/>
              <a:buNone/>
              <a:defRPr sz="2400">
                <a:solidFill>
                  <a:schemeClr val="accent6"/>
                </a:solidFill>
              </a:defRPr>
            </a:lvl5pPr>
            <a:lvl6pPr lvl="5">
              <a:lnSpc>
                <a:spcPct val="100000"/>
              </a:lnSpc>
              <a:spcBef>
                <a:spcPts val="0"/>
              </a:spcBef>
              <a:spcAft>
                <a:spcPts val="0"/>
              </a:spcAft>
              <a:buClr>
                <a:schemeClr val="accent6"/>
              </a:buClr>
              <a:buSzPts val="2400"/>
              <a:buNone/>
              <a:defRPr sz="2400">
                <a:solidFill>
                  <a:schemeClr val="accent6"/>
                </a:solidFill>
              </a:defRPr>
            </a:lvl6pPr>
            <a:lvl7pPr lvl="6">
              <a:lnSpc>
                <a:spcPct val="100000"/>
              </a:lnSpc>
              <a:spcBef>
                <a:spcPts val="0"/>
              </a:spcBef>
              <a:spcAft>
                <a:spcPts val="0"/>
              </a:spcAft>
              <a:buClr>
                <a:schemeClr val="accent6"/>
              </a:buClr>
              <a:buSzPts val="2400"/>
              <a:buNone/>
              <a:defRPr sz="2400">
                <a:solidFill>
                  <a:schemeClr val="accent6"/>
                </a:solidFill>
              </a:defRPr>
            </a:lvl7pPr>
            <a:lvl8pPr lvl="7">
              <a:lnSpc>
                <a:spcPct val="100000"/>
              </a:lnSpc>
              <a:spcBef>
                <a:spcPts val="0"/>
              </a:spcBef>
              <a:spcAft>
                <a:spcPts val="0"/>
              </a:spcAft>
              <a:buClr>
                <a:schemeClr val="accent6"/>
              </a:buClr>
              <a:buSzPts val="2400"/>
              <a:buNone/>
              <a:defRPr sz="2400">
                <a:solidFill>
                  <a:schemeClr val="accent6"/>
                </a:solidFill>
              </a:defRPr>
            </a:lvl8pPr>
            <a:lvl9pPr lvl="8">
              <a:lnSpc>
                <a:spcPct val="100000"/>
              </a:lnSpc>
              <a:spcBef>
                <a:spcPts val="0"/>
              </a:spcBef>
              <a:spcAft>
                <a:spcPts val="0"/>
              </a:spcAft>
              <a:buClr>
                <a:schemeClr val="accent6"/>
              </a:buClr>
              <a:buSzPts val="2400"/>
              <a:buNone/>
              <a:defRPr sz="2400">
                <a:solidFill>
                  <a:schemeClr val="accent6"/>
                </a:solidFill>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11"/>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ph hasCustomPrompt="1" type="title"/>
          </p:nvPr>
        </p:nvSpPr>
        <p:spPr>
          <a:xfrm>
            <a:off x="586725" y="1353788"/>
            <a:ext cx="79707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6"/>
              </a:buClr>
              <a:buSzPts val="10800"/>
              <a:buNone/>
              <a:defRPr sz="10800">
                <a:solidFill>
                  <a:schemeClr val="accent6"/>
                </a:solidFill>
              </a:defRPr>
            </a:lvl1pPr>
            <a:lvl2pPr lvl="1" algn="ctr">
              <a:spcBef>
                <a:spcPts val="0"/>
              </a:spcBef>
              <a:spcAft>
                <a:spcPts val="0"/>
              </a:spcAft>
              <a:buClr>
                <a:schemeClr val="accent6"/>
              </a:buClr>
              <a:buSzPts val="10800"/>
              <a:buNone/>
              <a:defRPr sz="10800">
                <a:solidFill>
                  <a:schemeClr val="accent6"/>
                </a:solidFill>
              </a:defRPr>
            </a:lvl2pPr>
            <a:lvl3pPr lvl="2" algn="ctr">
              <a:spcBef>
                <a:spcPts val="0"/>
              </a:spcBef>
              <a:spcAft>
                <a:spcPts val="0"/>
              </a:spcAft>
              <a:buClr>
                <a:schemeClr val="accent6"/>
              </a:buClr>
              <a:buSzPts val="10800"/>
              <a:buNone/>
              <a:defRPr sz="10800">
                <a:solidFill>
                  <a:schemeClr val="accent6"/>
                </a:solidFill>
              </a:defRPr>
            </a:lvl3pPr>
            <a:lvl4pPr lvl="3" algn="ctr">
              <a:spcBef>
                <a:spcPts val="0"/>
              </a:spcBef>
              <a:spcAft>
                <a:spcPts val="0"/>
              </a:spcAft>
              <a:buClr>
                <a:schemeClr val="accent6"/>
              </a:buClr>
              <a:buSzPts val="10800"/>
              <a:buNone/>
              <a:defRPr sz="10800">
                <a:solidFill>
                  <a:schemeClr val="accent6"/>
                </a:solidFill>
              </a:defRPr>
            </a:lvl4pPr>
            <a:lvl5pPr lvl="4" algn="ctr">
              <a:spcBef>
                <a:spcPts val="0"/>
              </a:spcBef>
              <a:spcAft>
                <a:spcPts val="0"/>
              </a:spcAft>
              <a:buClr>
                <a:schemeClr val="accent6"/>
              </a:buClr>
              <a:buSzPts val="10800"/>
              <a:buNone/>
              <a:defRPr sz="10800">
                <a:solidFill>
                  <a:schemeClr val="accent6"/>
                </a:solidFill>
              </a:defRPr>
            </a:lvl5pPr>
            <a:lvl6pPr lvl="5" algn="ctr">
              <a:spcBef>
                <a:spcPts val="0"/>
              </a:spcBef>
              <a:spcAft>
                <a:spcPts val="0"/>
              </a:spcAft>
              <a:buClr>
                <a:schemeClr val="accent6"/>
              </a:buClr>
              <a:buSzPts val="10800"/>
              <a:buNone/>
              <a:defRPr sz="10800">
                <a:solidFill>
                  <a:schemeClr val="accent6"/>
                </a:solidFill>
              </a:defRPr>
            </a:lvl6pPr>
            <a:lvl7pPr lvl="6" algn="ctr">
              <a:spcBef>
                <a:spcPts val="0"/>
              </a:spcBef>
              <a:spcAft>
                <a:spcPts val="0"/>
              </a:spcAft>
              <a:buClr>
                <a:schemeClr val="accent6"/>
              </a:buClr>
              <a:buSzPts val="10800"/>
              <a:buNone/>
              <a:defRPr sz="10800">
                <a:solidFill>
                  <a:schemeClr val="accent6"/>
                </a:solidFill>
              </a:defRPr>
            </a:lvl7pPr>
            <a:lvl8pPr lvl="7" algn="ctr">
              <a:spcBef>
                <a:spcPts val="0"/>
              </a:spcBef>
              <a:spcAft>
                <a:spcPts val="0"/>
              </a:spcAft>
              <a:buClr>
                <a:schemeClr val="accent6"/>
              </a:buClr>
              <a:buSzPts val="10800"/>
              <a:buNone/>
              <a:defRPr sz="10800">
                <a:solidFill>
                  <a:schemeClr val="accent6"/>
                </a:solidFill>
              </a:defRPr>
            </a:lvl8pPr>
            <a:lvl9pPr lvl="8" algn="ctr">
              <a:spcBef>
                <a:spcPts val="0"/>
              </a:spcBef>
              <a:spcAft>
                <a:spcPts val="0"/>
              </a:spcAft>
              <a:buClr>
                <a:schemeClr val="accent6"/>
              </a:buClr>
              <a:buSzPts val="10800"/>
              <a:buNone/>
              <a:defRPr sz="10800">
                <a:solidFill>
                  <a:schemeClr val="accent6"/>
                </a:solidFill>
              </a:defRPr>
            </a:lvl9pPr>
          </a:lstStyle>
          <a:p>
            <a:r>
              <a:t>xx%</a:t>
            </a:r>
          </a:p>
        </p:txBody>
      </p:sp>
      <p:sp>
        <p:nvSpPr>
          <p:cNvPr id="60" name="Google Shape;60;p11"/>
          <p:cNvSpPr txBox="1"/>
          <p:nvPr>
            <p:ph idx="1" type="body"/>
          </p:nvPr>
        </p:nvSpPr>
        <p:spPr>
          <a:xfrm>
            <a:off x="586725" y="2968388"/>
            <a:ext cx="79707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1" name="Google Shape;61;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8" name="Shape 68"/>
        <p:cNvGrpSpPr/>
        <p:nvPr/>
      </p:nvGrpSpPr>
      <p:grpSpPr>
        <a:xfrm>
          <a:off x="0" y="0"/>
          <a:ext cx="0" cy="0"/>
          <a:chOff x="0" y="0"/>
          <a:chExt cx="0" cy="0"/>
        </a:xfrm>
      </p:grpSpPr>
      <p:sp>
        <p:nvSpPr>
          <p:cNvPr id="69" name="Google Shape;69;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0" name="Google Shape;70;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1" name="Google Shape;71;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4" name="Google Shape;74;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 name="Google Shape;77;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8" name="Google Shape;78;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9" name="Shape 79"/>
        <p:cNvGrpSpPr/>
        <p:nvPr/>
      </p:nvGrpSpPr>
      <p:grpSpPr>
        <a:xfrm>
          <a:off x="0" y="0"/>
          <a:ext cx="0" cy="0"/>
          <a:chOff x="0" y="0"/>
          <a:chExt cx="0" cy="0"/>
        </a:xfrm>
      </p:grpSpPr>
      <p:sp>
        <p:nvSpPr>
          <p:cNvPr id="80" name="Google Shape;80;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 name="Google Shape;81;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2" name="Google Shape;82;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3" name="Google Shape;83;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4" name="Shape 84"/>
        <p:cNvGrpSpPr/>
        <p:nvPr/>
      </p:nvGrpSpPr>
      <p:grpSpPr>
        <a:xfrm>
          <a:off x="0" y="0"/>
          <a:ext cx="0" cy="0"/>
          <a:chOff x="0" y="0"/>
          <a:chExt cx="0" cy="0"/>
        </a:xfrm>
      </p:grpSpPr>
      <p:sp>
        <p:nvSpPr>
          <p:cNvPr id="85" name="Google Shape;85;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6" name="Google Shape;86;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7" name="Shape 87"/>
        <p:cNvGrpSpPr/>
        <p:nvPr/>
      </p:nvGrpSpPr>
      <p:grpSpPr>
        <a:xfrm>
          <a:off x="0" y="0"/>
          <a:ext cx="0" cy="0"/>
          <a:chOff x="0" y="0"/>
          <a:chExt cx="0" cy="0"/>
        </a:xfrm>
      </p:grpSpPr>
      <p:sp>
        <p:nvSpPr>
          <p:cNvPr id="88" name="Google Shape;88;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9" name="Google Shape;89;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0" name="Google Shape;90;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1" name="Shape 91"/>
        <p:cNvGrpSpPr/>
        <p:nvPr/>
      </p:nvGrpSpPr>
      <p:grpSpPr>
        <a:xfrm>
          <a:off x="0" y="0"/>
          <a:ext cx="0" cy="0"/>
          <a:chOff x="0" y="0"/>
          <a:chExt cx="0" cy="0"/>
        </a:xfrm>
      </p:grpSpPr>
      <p:sp>
        <p:nvSpPr>
          <p:cNvPr id="92" name="Google Shape;92;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3" name="Google Shape;93;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4" name="Shape 94"/>
        <p:cNvGrpSpPr/>
        <p:nvPr/>
      </p:nvGrpSpPr>
      <p:grpSpPr>
        <a:xfrm>
          <a:off x="0" y="0"/>
          <a:ext cx="0" cy="0"/>
          <a:chOff x="0" y="0"/>
          <a:chExt cx="0" cy="0"/>
        </a:xfrm>
      </p:grpSpPr>
      <p:sp>
        <p:nvSpPr>
          <p:cNvPr id="95" name="Google Shape;95;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7" name="Google Shape;97;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8" name="Google Shape;98;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9" name="Google Shape;99;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type="title"/>
          </p:nvPr>
        </p:nvSpPr>
        <p:spPr>
          <a:xfrm>
            <a:off x="509550" y="1921350"/>
            <a:ext cx="8124900" cy="1300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0" name="Shape 100"/>
        <p:cNvGrpSpPr/>
        <p:nvPr/>
      </p:nvGrpSpPr>
      <p:grpSpPr>
        <a:xfrm>
          <a:off x="0" y="0"/>
          <a:ext cx="0" cy="0"/>
          <a:chOff x="0" y="0"/>
          <a:chExt cx="0" cy="0"/>
        </a:xfrm>
      </p:grpSpPr>
      <p:sp>
        <p:nvSpPr>
          <p:cNvPr id="101" name="Google Shape;101;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02" name="Google Shape;10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3" name="Shape 103"/>
        <p:cNvGrpSpPr/>
        <p:nvPr/>
      </p:nvGrpSpPr>
      <p:grpSpPr>
        <a:xfrm>
          <a:off x="0" y="0"/>
          <a:ext cx="0" cy="0"/>
          <a:chOff x="0" y="0"/>
          <a:chExt cx="0" cy="0"/>
        </a:xfrm>
      </p:grpSpPr>
      <p:sp>
        <p:nvSpPr>
          <p:cNvPr id="104" name="Google Shape;104;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5" name="Google Shape;105;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06" name="Google Shape;106;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7" name="Shape 107"/>
        <p:cNvGrpSpPr/>
        <p:nvPr/>
      </p:nvGrpSpPr>
      <p:grpSpPr>
        <a:xfrm>
          <a:off x="0" y="0"/>
          <a:ext cx="0" cy="0"/>
          <a:chOff x="0" y="0"/>
          <a:chExt cx="0" cy="0"/>
        </a:xfrm>
      </p:grpSpPr>
      <p:sp>
        <p:nvSpPr>
          <p:cNvPr id="108" name="Google Shape;108;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3" name="Shape 113"/>
        <p:cNvGrpSpPr/>
        <p:nvPr/>
      </p:nvGrpSpPr>
      <p:grpSpPr>
        <a:xfrm>
          <a:off x="0" y="0"/>
          <a:ext cx="0" cy="0"/>
          <a:chOff x="0" y="0"/>
          <a:chExt cx="0" cy="0"/>
        </a:xfrm>
      </p:grpSpPr>
      <p:sp>
        <p:nvSpPr>
          <p:cNvPr id="114" name="Google Shape;114;p2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5" name="Google Shape;115;p2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6" name="Google Shape;116;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7" name="Shape 117"/>
        <p:cNvGrpSpPr/>
        <p:nvPr/>
      </p:nvGrpSpPr>
      <p:grpSpPr>
        <a:xfrm>
          <a:off x="0" y="0"/>
          <a:ext cx="0" cy="0"/>
          <a:chOff x="0" y="0"/>
          <a:chExt cx="0" cy="0"/>
        </a:xfrm>
      </p:grpSpPr>
      <p:sp>
        <p:nvSpPr>
          <p:cNvPr id="118" name="Google Shape;118;p2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9" name="Google Shape;119;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0" name="Shape 120"/>
        <p:cNvGrpSpPr/>
        <p:nvPr/>
      </p:nvGrpSpPr>
      <p:grpSpPr>
        <a:xfrm>
          <a:off x="0" y="0"/>
          <a:ext cx="0" cy="0"/>
          <a:chOff x="0" y="0"/>
          <a:chExt cx="0" cy="0"/>
        </a:xfrm>
      </p:grpSpPr>
      <p:sp>
        <p:nvSpPr>
          <p:cNvPr id="121" name="Google Shape;121;p2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2" name="Google Shape;122;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23" name="Google Shape;123;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4" name="Shape 124"/>
        <p:cNvGrpSpPr/>
        <p:nvPr/>
      </p:nvGrpSpPr>
      <p:grpSpPr>
        <a:xfrm>
          <a:off x="0" y="0"/>
          <a:ext cx="0" cy="0"/>
          <a:chOff x="0" y="0"/>
          <a:chExt cx="0" cy="0"/>
        </a:xfrm>
      </p:grpSpPr>
      <p:sp>
        <p:nvSpPr>
          <p:cNvPr id="125" name="Google Shape;125;p2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6" name="Google Shape;126;p2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27" name="Google Shape;127;p2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28" name="Google Shape;128;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9" name="Shape 129"/>
        <p:cNvGrpSpPr/>
        <p:nvPr/>
      </p:nvGrpSpPr>
      <p:grpSpPr>
        <a:xfrm>
          <a:off x="0" y="0"/>
          <a:ext cx="0" cy="0"/>
          <a:chOff x="0" y="0"/>
          <a:chExt cx="0" cy="0"/>
        </a:xfrm>
      </p:grpSpPr>
      <p:sp>
        <p:nvSpPr>
          <p:cNvPr id="130" name="Google Shape;130;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1" name="Google Shape;131;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2" name="Shape 132"/>
        <p:cNvGrpSpPr/>
        <p:nvPr/>
      </p:nvGrpSpPr>
      <p:grpSpPr>
        <a:xfrm>
          <a:off x="0" y="0"/>
          <a:ext cx="0" cy="0"/>
          <a:chOff x="0" y="0"/>
          <a:chExt cx="0" cy="0"/>
        </a:xfrm>
      </p:grpSpPr>
      <p:sp>
        <p:nvSpPr>
          <p:cNvPr id="133" name="Google Shape;133;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4" name="Google Shape;134;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5" name="Google Shape;135;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6" name="Shape 136"/>
        <p:cNvGrpSpPr/>
        <p:nvPr/>
      </p:nvGrpSpPr>
      <p:grpSpPr>
        <a:xfrm>
          <a:off x="0" y="0"/>
          <a:ext cx="0" cy="0"/>
          <a:chOff x="0" y="0"/>
          <a:chExt cx="0" cy="0"/>
        </a:xfrm>
      </p:grpSpPr>
      <p:sp>
        <p:nvSpPr>
          <p:cNvPr id="137" name="Google Shape;137;p3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8" name="Google Shape;138;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a:off x="-125" y="5045700"/>
            <a:ext cx="9144000" cy="97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 name="Google Shape;23;p4"/>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4" name="Google Shape;24;p4"/>
          <p:cNvSpPr txBox="1"/>
          <p:nvPr>
            <p:ph type="title"/>
          </p:nvPr>
        </p:nvSpPr>
        <p:spPr>
          <a:xfrm>
            <a:off x="311700" y="372725"/>
            <a:ext cx="8520600" cy="6450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4"/>
          <p:cNvSpPr txBox="1"/>
          <p:nvPr>
            <p:ph idx="1" type="body"/>
          </p:nvPr>
        </p:nvSpPr>
        <p:spPr>
          <a:xfrm>
            <a:off x="311700" y="1417800"/>
            <a:ext cx="8520600" cy="3150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9" name="Shape 139"/>
        <p:cNvGrpSpPr/>
        <p:nvPr/>
      </p:nvGrpSpPr>
      <p:grpSpPr>
        <a:xfrm>
          <a:off x="0" y="0"/>
          <a:ext cx="0" cy="0"/>
          <a:chOff x="0" y="0"/>
          <a:chExt cx="0" cy="0"/>
        </a:xfrm>
      </p:grpSpPr>
      <p:sp>
        <p:nvSpPr>
          <p:cNvPr id="140" name="Google Shape;140;p3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3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2" name="Google Shape;142;p3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3" name="Google Shape;143;p3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4" name="Google Shape;144;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5" name="Shape 145"/>
        <p:cNvGrpSpPr/>
        <p:nvPr/>
      </p:nvGrpSpPr>
      <p:grpSpPr>
        <a:xfrm>
          <a:off x="0" y="0"/>
          <a:ext cx="0" cy="0"/>
          <a:chOff x="0" y="0"/>
          <a:chExt cx="0" cy="0"/>
        </a:xfrm>
      </p:grpSpPr>
      <p:sp>
        <p:nvSpPr>
          <p:cNvPr id="146" name="Google Shape;146;p3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47" name="Google Shape;147;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8" name="Shape 148"/>
        <p:cNvGrpSpPr/>
        <p:nvPr/>
      </p:nvGrpSpPr>
      <p:grpSpPr>
        <a:xfrm>
          <a:off x="0" y="0"/>
          <a:ext cx="0" cy="0"/>
          <a:chOff x="0" y="0"/>
          <a:chExt cx="0" cy="0"/>
        </a:xfrm>
      </p:grpSpPr>
      <p:sp>
        <p:nvSpPr>
          <p:cNvPr id="149" name="Google Shape;149;p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0" name="Google Shape;150;p35"/>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51" name="Google Shape;151;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2" name="Shape 152"/>
        <p:cNvGrpSpPr/>
        <p:nvPr/>
      </p:nvGrpSpPr>
      <p:grpSpPr>
        <a:xfrm>
          <a:off x="0" y="0"/>
          <a:ext cx="0" cy="0"/>
          <a:chOff x="0" y="0"/>
          <a:chExt cx="0" cy="0"/>
        </a:xfrm>
      </p:grpSpPr>
      <p:sp>
        <p:nvSpPr>
          <p:cNvPr id="153" name="Google Shape;153;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cxnSp>
        <p:nvCxnSpPr>
          <p:cNvPr id="28" name="Google Shape;28;p5"/>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9" name="Google Shape;29;p5"/>
          <p:cNvSpPr txBox="1"/>
          <p:nvPr>
            <p:ph type="title"/>
          </p:nvPr>
        </p:nvSpPr>
        <p:spPr>
          <a:xfrm>
            <a:off x="311700" y="372725"/>
            <a:ext cx="8520600" cy="6450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5"/>
          <p:cNvSpPr txBox="1"/>
          <p:nvPr>
            <p:ph idx="1" type="body"/>
          </p:nvPr>
        </p:nvSpPr>
        <p:spPr>
          <a:xfrm>
            <a:off x="311700" y="1417950"/>
            <a:ext cx="3999900" cy="3150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2" type="body"/>
          </p:nvPr>
        </p:nvSpPr>
        <p:spPr>
          <a:xfrm>
            <a:off x="4832400" y="1417950"/>
            <a:ext cx="3999900" cy="3150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311700" y="372725"/>
            <a:ext cx="8520600" cy="6450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cxnSp>
        <p:nvCxnSpPr>
          <p:cNvPr id="37" name="Google Shape;37;p7"/>
          <p:cNvCxnSpPr/>
          <p:nvPr/>
        </p:nvCxnSpPr>
        <p:spPr>
          <a:xfrm>
            <a:off x="411044" y="1417772"/>
            <a:ext cx="385200" cy="0"/>
          </a:xfrm>
          <a:prstGeom prst="straightConnector1">
            <a:avLst/>
          </a:prstGeom>
          <a:noFill/>
          <a:ln cap="flat" cmpd="sng" w="28575">
            <a:solidFill>
              <a:schemeClr val="dk1"/>
            </a:solidFill>
            <a:prstDash val="solid"/>
            <a:round/>
            <a:headEnd len="sm" w="sm" type="none"/>
            <a:tailEnd len="sm" w="sm" type="none"/>
          </a:ln>
        </p:spPr>
      </p:cxnSp>
      <p:sp>
        <p:nvSpPr>
          <p:cNvPr id="38" name="Google Shape;38;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9" name="Google Shape;39;p7"/>
          <p:cNvSpPr txBox="1"/>
          <p:nvPr>
            <p:ph idx="1" type="body"/>
          </p:nvPr>
        </p:nvSpPr>
        <p:spPr>
          <a:xfrm>
            <a:off x="311700" y="1640350"/>
            <a:ext cx="2808000" cy="2928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8"/>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 name="Google Shape;4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9" name="Google Shape;49;p9"/>
          <p:cNvSpPr txBox="1"/>
          <p:nvPr>
            <p:ph type="title"/>
          </p:nvPr>
        </p:nvSpPr>
        <p:spPr>
          <a:xfrm>
            <a:off x="265500" y="1084625"/>
            <a:ext cx="4045200" cy="17070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 name="Google Shape;50;p9"/>
          <p:cNvSpPr txBox="1"/>
          <p:nvPr>
            <p:ph idx="1" type="subTitle"/>
          </p:nvPr>
        </p:nvSpPr>
        <p:spPr>
          <a:xfrm>
            <a:off x="265500" y="2845200"/>
            <a:ext cx="4045200" cy="1421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p:txBody>
      </p:sp>
      <p:sp>
        <p:nvSpPr>
          <p:cNvPr id="51" name="Google Shape;5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0"/>
              </a:spcBef>
              <a:spcAft>
                <a:spcPts val="0"/>
              </a:spcAft>
              <a:buClr>
                <a:schemeClr val="accent1"/>
              </a:buClr>
              <a:buSzPts val="1400"/>
              <a:buChar char="○"/>
              <a:defRPr>
                <a:solidFill>
                  <a:schemeClr val="accent1"/>
                </a:solidFill>
              </a:defRPr>
            </a:lvl2pPr>
            <a:lvl3pPr indent="-317500" lvl="2" marL="1371600">
              <a:spcBef>
                <a:spcPts val="0"/>
              </a:spcBef>
              <a:spcAft>
                <a:spcPts val="0"/>
              </a:spcAft>
              <a:buClr>
                <a:schemeClr val="accent1"/>
              </a:buClr>
              <a:buSzPts val="1400"/>
              <a:buChar char="■"/>
              <a:defRPr>
                <a:solidFill>
                  <a:schemeClr val="accent1"/>
                </a:solidFill>
              </a:defRPr>
            </a:lvl3pPr>
            <a:lvl4pPr indent="-317500" lvl="3" marL="1828800">
              <a:spcBef>
                <a:spcPts val="0"/>
              </a:spcBef>
              <a:spcAft>
                <a:spcPts val="0"/>
              </a:spcAft>
              <a:buClr>
                <a:schemeClr val="accent1"/>
              </a:buClr>
              <a:buSzPts val="1400"/>
              <a:buChar char="●"/>
              <a:defRPr>
                <a:solidFill>
                  <a:schemeClr val="accent1"/>
                </a:solidFill>
              </a:defRPr>
            </a:lvl4pPr>
            <a:lvl5pPr indent="-317500" lvl="4" marL="2286000">
              <a:spcBef>
                <a:spcPts val="0"/>
              </a:spcBef>
              <a:spcAft>
                <a:spcPts val="0"/>
              </a:spcAft>
              <a:buClr>
                <a:schemeClr val="accent1"/>
              </a:buClr>
              <a:buSzPts val="1400"/>
              <a:buChar char="○"/>
              <a:defRPr>
                <a:solidFill>
                  <a:schemeClr val="accent1"/>
                </a:solidFill>
              </a:defRPr>
            </a:lvl5pPr>
            <a:lvl6pPr indent="-317500" lvl="5" marL="2743200">
              <a:spcBef>
                <a:spcPts val="0"/>
              </a:spcBef>
              <a:spcAft>
                <a:spcPts val="0"/>
              </a:spcAft>
              <a:buClr>
                <a:schemeClr val="accent1"/>
              </a:buClr>
              <a:buSzPts val="1400"/>
              <a:buChar char="■"/>
              <a:defRPr>
                <a:solidFill>
                  <a:schemeClr val="accent1"/>
                </a:solidFill>
              </a:defRPr>
            </a:lvl6pPr>
            <a:lvl7pPr indent="-317500" lvl="6" marL="3200400">
              <a:spcBef>
                <a:spcPts val="0"/>
              </a:spcBef>
              <a:spcAft>
                <a:spcPts val="0"/>
              </a:spcAft>
              <a:buClr>
                <a:schemeClr val="accent1"/>
              </a:buClr>
              <a:buSzPts val="1400"/>
              <a:buChar char="●"/>
              <a:defRPr>
                <a:solidFill>
                  <a:schemeClr val="accent1"/>
                </a:solidFill>
              </a:defRPr>
            </a:lvl7pPr>
            <a:lvl8pPr indent="-317500" lvl="7" marL="3657600">
              <a:spcBef>
                <a:spcPts val="0"/>
              </a:spcBef>
              <a:spcAft>
                <a:spcPts val="0"/>
              </a:spcAft>
              <a:buClr>
                <a:schemeClr val="accent1"/>
              </a:buClr>
              <a:buSzPts val="1400"/>
              <a:buChar char="○"/>
              <a:defRPr>
                <a:solidFill>
                  <a:schemeClr val="accent1"/>
                </a:solidFill>
              </a:defRPr>
            </a:lvl8pPr>
            <a:lvl9pPr indent="-317500" lvl="8" marL="4114800">
              <a:spcBef>
                <a:spcPts val="0"/>
              </a:spcBef>
              <a:spcAft>
                <a:spcPts val="0"/>
              </a:spcAft>
              <a:buClr>
                <a:schemeClr val="accent1"/>
              </a:buClr>
              <a:buSzPts val="1400"/>
              <a:buChar char="■"/>
              <a:defRPr>
                <a:solidFill>
                  <a:schemeClr val="accent1"/>
                </a:solidFill>
              </a:defRPr>
            </a:lvl9pPr>
          </a:lstStyle>
          <a:p/>
        </p:txBody>
      </p:sp>
      <p:sp>
        <p:nvSpPr>
          <p:cNvPr id="52" name="Google Shape;5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5" name="Google Shape;5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lue-go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417800"/>
            <a:ext cx="8520600" cy="3150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Lato"/>
                <a:ea typeface="Lato"/>
                <a:cs typeface="Lato"/>
                <a:sym typeface="Lato"/>
              </a:defRPr>
            </a:lvl1pPr>
            <a:lvl2pPr lvl="1" algn="r">
              <a:buNone/>
              <a:defRPr sz="1000">
                <a:solidFill>
                  <a:schemeClr val="dk1"/>
                </a:solidFill>
                <a:latin typeface="Lato"/>
                <a:ea typeface="Lato"/>
                <a:cs typeface="Lato"/>
                <a:sym typeface="Lato"/>
              </a:defRPr>
            </a:lvl2pPr>
            <a:lvl3pPr lvl="2" algn="r">
              <a:buNone/>
              <a:defRPr sz="1000">
                <a:solidFill>
                  <a:schemeClr val="dk1"/>
                </a:solidFill>
                <a:latin typeface="Lato"/>
                <a:ea typeface="Lato"/>
                <a:cs typeface="Lato"/>
                <a:sym typeface="Lato"/>
              </a:defRPr>
            </a:lvl3pPr>
            <a:lvl4pPr lvl="3" algn="r">
              <a:buNone/>
              <a:defRPr sz="1000">
                <a:solidFill>
                  <a:schemeClr val="dk1"/>
                </a:solidFill>
                <a:latin typeface="Lato"/>
                <a:ea typeface="Lato"/>
                <a:cs typeface="Lato"/>
                <a:sym typeface="Lato"/>
              </a:defRPr>
            </a:lvl4pPr>
            <a:lvl5pPr lvl="4" algn="r">
              <a:buNone/>
              <a:defRPr sz="1000">
                <a:solidFill>
                  <a:schemeClr val="dk1"/>
                </a:solidFill>
                <a:latin typeface="Lato"/>
                <a:ea typeface="Lato"/>
                <a:cs typeface="Lato"/>
                <a:sym typeface="Lato"/>
              </a:defRPr>
            </a:lvl5pPr>
            <a:lvl6pPr lvl="5" algn="r">
              <a:buNone/>
              <a:defRPr sz="1000">
                <a:solidFill>
                  <a:schemeClr val="dk1"/>
                </a:solidFill>
                <a:latin typeface="Lato"/>
                <a:ea typeface="Lato"/>
                <a:cs typeface="Lato"/>
                <a:sym typeface="Lato"/>
              </a:defRPr>
            </a:lvl6pPr>
            <a:lvl7pPr lvl="6" algn="r">
              <a:buNone/>
              <a:defRPr sz="1000">
                <a:solidFill>
                  <a:schemeClr val="dk1"/>
                </a:solidFill>
                <a:latin typeface="Lato"/>
                <a:ea typeface="Lato"/>
                <a:cs typeface="Lato"/>
                <a:sym typeface="Lato"/>
              </a:defRPr>
            </a:lvl7pPr>
            <a:lvl8pPr lvl="7" algn="r">
              <a:buNone/>
              <a:defRPr sz="1000">
                <a:solidFill>
                  <a:schemeClr val="dk1"/>
                </a:solidFill>
                <a:latin typeface="Lato"/>
                <a:ea typeface="Lato"/>
                <a:cs typeface="Lato"/>
                <a:sym typeface="Lato"/>
              </a:defRPr>
            </a:lvl8pPr>
            <a:lvl9pPr lvl="8" algn="r">
              <a:buNone/>
              <a:defRPr sz="10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4" name="Shape 64"/>
        <p:cNvGrpSpPr/>
        <p:nvPr/>
      </p:nvGrpSpPr>
      <p:grpSpPr>
        <a:xfrm>
          <a:off x="0" y="0"/>
          <a:ext cx="0" cy="0"/>
          <a:chOff x="0" y="0"/>
          <a:chExt cx="0" cy="0"/>
        </a:xfrm>
      </p:grpSpPr>
      <p:sp>
        <p:nvSpPr>
          <p:cNvPr id="65" name="Google Shape;65;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6" name="Google Shape;66;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67" name="Google Shape;67;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9" name="Shape 109"/>
        <p:cNvGrpSpPr/>
        <p:nvPr/>
      </p:nvGrpSpPr>
      <p:grpSpPr>
        <a:xfrm>
          <a:off x="0" y="0"/>
          <a:ext cx="0" cy="0"/>
          <a:chOff x="0" y="0"/>
          <a:chExt cx="0" cy="0"/>
        </a:xfrm>
      </p:grpSpPr>
      <p:sp>
        <p:nvSpPr>
          <p:cNvPr id="110" name="Google Shape;110;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11" name="Google Shape;111;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112" name="Google Shape;11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51.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6.jpg"/><Relationship Id="rId4" Type="http://schemas.openxmlformats.org/officeDocument/2006/relationships/image" Target="../media/image34.jpg"/><Relationship Id="rId5" Type="http://schemas.openxmlformats.org/officeDocument/2006/relationships/image" Target="../media/image31.jpg"/><Relationship Id="rId6"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hyperlink" Target="http://www.youtube.com/watch?v=1SjHUPop-w0" TargetMode="Externa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9.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hyperlink" Target="http://www.youtube.com/watch?v=nyE2ZPUTiQI" TargetMode="External"/><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1.xml"/><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2.xml"/><Relationship Id="rId3"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3.xml"/><Relationship Id="rId3"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4.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7.xml"/><Relationship Id="rId3" Type="http://schemas.openxmlformats.org/officeDocument/2006/relationships/image" Target="../media/image38.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8.xml"/><Relationship Id="rId3"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hyperlink" Target="http://www.youtube.com/watch?v=huMLVkOAwmQ" TargetMode="External"/><Relationship Id="rId4" Type="http://schemas.openxmlformats.org/officeDocument/2006/relationships/image" Target="../media/image4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4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5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5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7" name="Shape 157"/>
        <p:cNvGrpSpPr/>
        <p:nvPr/>
      </p:nvGrpSpPr>
      <p:grpSpPr>
        <a:xfrm>
          <a:off x="0" y="0"/>
          <a:ext cx="0" cy="0"/>
          <a:chOff x="0" y="0"/>
          <a:chExt cx="0" cy="0"/>
        </a:xfrm>
      </p:grpSpPr>
      <p:sp>
        <p:nvSpPr>
          <p:cNvPr id="158" name="Google Shape;158;p37"/>
          <p:cNvSpPr txBox="1"/>
          <p:nvPr>
            <p:ph idx="1" type="subTitle"/>
          </p:nvPr>
        </p:nvSpPr>
        <p:spPr>
          <a:xfrm>
            <a:off x="0" y="2109200"/>
            <a:ext cx="4045200" cy="1421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r" sz="2120">
                <a:solidFill>
                  <a:schemeClr val="dk1"/>
                </a:solidFill>
                <a:latin typeface="Atkinson Hyperlegible"/>
                <a:ea typeface="Atkinson Hyperlegible"/>
                <a:cs typeface="Atkinson Hyperlegible"/>
                <a:sym typeface="Atkinson Hyperlegible"/>
              </a:rPr>
              <a:t>Andany Blanvillain Christian</a:t>
            </a:r>
            <a:br>
              <a:rPr lang="fr" sz="2120">
                <a:solidFill>
                  <a:schemeClr val="dk1"/>
                </a:solidFill>
                <a:latin typeface="Atkinson Hyperlegible"/>
                <a:ea typeface="Atkinson Hyperlegible"/>
                <a:cs typeface="Atkinson Hyperlegible"/>
                <a:sym typeface="Atkinson Hyperlegible"/>
              </a:rPr>
            </a:b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None/>
            </a:pPr>
            <a:r>
              <a:rPr lang="fr" sz="1220">
                <a:solidFill>
                  <a:schemeClr val="dk1"/>
                </a:solidFill>
                <a:latin typeface="Atkinson Hyperlegible"/>
                <a:ea typeface="Atkinson Hyperlegible"/>
                <a:cs typeface="Atkinson Hyperlegible"/>
                <a:sym typeface="Atkinson Hyperlegible"/>
              </a:rPr>
              <a:t>SSIE 3 mai 2024</a:t>
            </a:r>
            <a:endParaRPr sz="1200">
              <a:latin typeface="Atkinson Hyperlegible"/>
              <a:ea typeface="Atkinson Hyperlegible"/>
              <a:cs typeface="Atkinson Hyperlegible"/>
              <a:sym typeface="Atkinson Hyperlegible"/>
            </a:endParaRPr>
          </a:p>
        </p:txBody>
      </p:sp>
      <p:sp>
        <p:nvSpPr>
          <p:cNvPr id="159" name="Google Shape;159;p37"/>
          <p:cNvSpPr txBox="1"/>
          <p:nvPr>
            <p:ph type="title"/>
          </p:nvPr>
        </p:nvSpPr>
        <p:spPr>
          <a:xfrm>
            <a:off x="0" y="348625"/>
            <a:ext cx="4045200" cy="170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0" lang="fr" sz="4800">
                <a:latin typeface="Atkinson Hyperlegible"/>
                <a:ea typeface="Atkinson Hyperlegible"/>
                <a:cs typeface="Atkinson Hyperlegible"/>
                <a:sym typeface="Atkinson Hyperlegible"/>
              </a:rPr>
              <a:t>Human Processor!</a:t>
            </a:r>
            <a:r>
              <a:rPr lang="fr" sz="4800">
                <a:latin typeface="Atkinson Hyperlegible"/>
                <a:ea typeface="Atkinson Hyperlegible"/>
                <a:cs typeface="Atkinson Hyperlegible"/>
                <a:sym typeface="Atkinson Hyperlegible"/>
              </a:rPr>
              <a:t> </a:t>
            </a:r>
            <a:endParaRPr sz="4800">
              <a:latin typeface="Atkinson Hyperlegible"/>
              <a:ea typeface="Atkinson Hyperlegible"/>
              <a:cs typeface="Atkinson Hyperlegible"/>
              <a:sym typeface="Atkinson Hyperlegible"/>
            </a:endParaRPr>
          </a:p>
        </p:txBody>
      </p:sp>
      <p:pic>
        <p:nvPicPr>
          <p:cNvPr id="160" name="Google Shape;160;p37"/>
          <p:cNvPicPr preferRelativeResize="0"/>
          <p:nvPr/>
        </p:nvPicPr>
        <p:blipFill>
          <a:blip r:embed="rId3">
            <a:alphaModFix/>
          </a:blip>
          <a:stretch>
            <a:fillRect/>
          </a:stretch>
        </p:blipFill>
        <p:spPr>
          <a:xfrm>
            <a:off x="4000500" y="0"/>
            <a:ext cx="5143501" cy="5143501"/>
          </a:xfrm>
          <a:prstGeom prst="rect">
            <a:avLst/>
          </a:prstGeom>
          <a:noFill/>
          <a:ln>
            <a:noFill/>
          </a:ln>
        </p:spPr>
      </p:pic>
      <p:pic>
        <p:nvPicPr>
          <p:cNvPr id="161" name="Google Shape;161;p37"/>
          <p:cNvPicPr preferRelativeResize="0"/>
          <p:nvPr/>
        </p:nvPicPr>
        <p:blipFill>
          <a:blip r:embed="rId4">
            <a:alphaModFix/>
          </a:blip>
          <a:stretch>
            <a:fillRect/>
          </a:stretch>
        </p:blipFill>
        <p:spPr>
          <a:xfrm>
            <a:off x="813363" y="3394425"/>
            <a:ext cx="3971925" cy="1085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46"/>
          <p:cNvPicPr preferRelativeResize="0"/>
          <p:nvPr/>
        </p:nvPicPr>
        <p:blipFill>
          <a:blip r:embed="rId3">
            <a:alphaModFix/>
          </a:blip>
          <a:stretch>
            <a:fillRect/>
          </a:stretch>
        </p:blipFill>
        <p:spPr>
          <a:xfrm>
            <a:off x="3833275" y="152400"/>
            <a:ext cx="2864045" cy="4838700"/>
          </a:xfrm>
          <a:prstGeom prst="rect">
            <a:avLst/>
          </a:prstGeom>
          <a:noFill/>
          <a:ln>
            <a:noFill/>
          </a:ln>
        </p:spPr>
      </p:pic>
      <p:sp>
        <p:nvSpPr>
          <p:cNvPr id="227" name="Google Shape;227;p46"/>
          <p:cNvSpPr txBox="1"/>
          <p:nvPr>
            <p:ph idx="4294967295" type="body"/>
          </p:nvPr>
        </p:nvSpPr>
        <p:spPr>
          <a:xfrm>
            <a:off x="413000" y="421425"/>
            <a:ext cx="2775900" cy="2338800"/>
          </a:xfrm>
          <a:prstGeom prst="rect">
            <a:avLst/>
          </a:prstGeom>
          <a:ln cap="flat" cmpd="sng" w="76200">
            <a:solidFill>
              <a:schemeClr val="accent1"/>
            </a:solidFill>
            <a:prstDash val="solid"/>
            <a:round/>
            <a:headEnd len="sm" w="sm" type="none"/>
            <a:tailEnd len="sm" w="sm" type="none"/>
          </a:ln>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b="1" lang="fr" sz="2400">
                <a:solidFill>
                  <a:schemeClr val="accent1"/>
                </a:solidFill>
                <a:latin typeface="Calibri"/>
                <a:ea typeface="Calibri"/>
                <a:cs typeface="Calibri"/>
                <a:sym typeface="Calibri"/>
              </a:rPr>
              <a:t>T.00100</a:t>
            </a:r>
            <a:endParaRPr b="1" sz="2400">
              <a:solidFill>
                <a:schemeClr val="accent1"/>
              </a:solidFill>
              <a:latin typeface="Calibri"/>
              <a:ea typeface="Calibri"/>
              <a:cs typeface="Calibri"/>
              <a:sym typeface="Calibri"/>
            </a:endParaRPr>
          </a:p>
          <a:p>
            <a:pPr indent="0" lvl="0" marL="0" rtl="0" algn="ctr">
              <a:spcBef>
                <a:spcPts val="0"/>
              </a:spcBef>
              <a:spcAft>
                <a:spcPts val="0"/>
              </a:spcAft>
              <a:buNone/>
            </a:pPr>
            <a:r>
              <a:rPr b="1" lang="fr" sz="1200">
                <a:solidFill>
                  <a:schemeClr val="accent1"/>
                </a:solidFill>
                <a:latin typeface="Calibri"/>
                <a:ea typeface="Calibri"/>
                <a:cs typeface="Calibri"/>
                <a:sym typeface="Calibri"/>
              </a:rPr>
              <a:t>Comptable</a:t>
            </a:r>
            <a:endParaRPr b="1" sz="1200">
              <a:solidFill>
                <a:schemeClr val="accent1"/>
              </a:solidFill>
              <a:latin typeface="Calibri"/>
              <a:ea typeface="Calibri"/>
              <a:cs typeface="Calibri"/>
              <a:sym typeface="Calibri"/>
            </a:endParaRPr>
          </a:p>
          <a:p>
            <a:pPr indent="0" lvl="0" marL="0" rtl="0" algn="l">
              <a:spcBef>
                <a:spcPts val="0"/>
              </a:spcBef>
              <a:spcAft>
                <a:spcPts val="0"/>
              </a:spcAft>
              <a:buNone/>
            </a:pPr>
            <a:br>
              <a:rPr lang="fr" sz="1200">
                <a:solidFill>
                  <a:srgbClr val="000000"/>
                </a:solidFill>
                <a:latin typeface="Calibri"/>
                <a:ea typeface="Calibri"/>
                <a:cs typeface="Calibri"/>
                <a:sym typeface="Calibri"/>
              </a:rPr>
            </a:br>
            <a:r>
              <a:rPr lang="fr" sz="1000">
                <a:solidFill>
                  <a:srgbClr val="000000"/>
                </a:solidFill>
                <a:latin typeface="Calibri"/>
                <a:ea typeface="Calibri"/>
                <a:cs typeface="Calibri"/>
                <a:sym typeface="Calibri"/>
              </a:rPr>
              <a:t>Additionne toutes les valeurs positives et négatives. Affiche la somme sur la sortie après chaque calcul. Arrête toi dès que le totale est nul.</a:t>
            </a:r>
            <a:endParaRPr sz="850">
              <a:solidFill>
                <a:srgbClr val="000000"/>
              </a:solidFill>
              <a:latin typeface="Consolas"/>
              <a:ea typeface="Consolas"/>
              <a:cs typeface="Consolas"/>
              <a:sym typeface="Consolas"/>
            </a:endParaRPr>
          </a:p>
          <a:p>
            <a:pPr indent="0" lvl="0" marL="0" rtl="0" algn="l">
              <a:spcBef>
                <a:spcPts val="0"/>
              </a:spcBef>
              <a:spcAft>
                <a:spcPts val="0"/>
              </a:spcAft>
              <a:buNone/>
            </a:pPr>
            <a:r>
              <a:t/>
            </a:r>
            <a:endParaRPr sz="1000">
              <a:solidFill>
                <a:srgbClr val="000000"/>
              </a:solidFill>
              <a:latin typeface="Calibri"/>
              <a:ea typeface="Calibri"/>
              <a:cs typeface="Calibri"/>
              <a:sym typeface="Calibri"/>
            </a:endParaRPr>
          </a:p>
          <a:p>
            <a:pPr indent="0" lvl="0" marL="0" rtl="0" algn="l">
              <a:spcBef>
                <a:spcPts val="0"/>
              </a:spcBef>
              <a:spcAft>
                <a:spcPts val="0"/>
              </a:spcAft>
              <a:buNone/>
            </a:pPr>
            <a:r>
              <a:rPr lang="fr" sz="850">
                <a:solidFill>
                  <a:srgbClr val="000000"/>
                </a:solidFill>
                <a:latin typeface="Consolas"/>
                <a:ea typeface="Consolas"/>
                <a:cs typeface="Consolas"/>
                <a:sym typeface="Consolas"/>
              </a:rPr>
              <a:t>?: 6		!: 6</a:t>
            </a:r>
            <a:endParaRPr sz="850">
              <a:solidFill>
                <a:srgbClr val="000000"/>
              </a:solidFill>
              <a:latin typeface="Consolas"/>
              <a:ea typeface="Consolas"/>
              <a:cs typeface="Consolas"/>
              <a:sym typeface="Consolas"/>
            </a:endParaRPr>
          </a:p>
          <a:p>
            <a:pPr indent="0" lvl="0" marL="0" rtl="0" algn="l">
              <a:spcBef>
                <a:spcPts val="0"/>
              </a:spcBef>
              <a:spcAft>
                <a:spcPts val="0"/>
              </a:spcAft>
              <a:buNone/>
            </a:pPr>
            <a:r>
              <a:rPr lang="fr" sz="850">
                <a:solidFill>
                  <a:srgbClr val="000000"/>
                </a:solidFill>
                <a:latin typeface="Consolas"/>
                <a:ea typeface="Consolas"/>
                <a:cs typeface="Consolas"/>
                <a:sym typeface="Consolas"/>
              </a:rPr>
              <a:t>?: -3		!: 3 </a:t>
            </a:r>
            <a:endParaRPr sz="850">
              <a:solidFill>
                <a:srgbClr val="000000"/>
              </a:solidFill>
              <a:latin typeface="Consolas"/>
              <a:ea typeface="Consolas"/>
              <a:cs typeface="Consolas"/>
              <a:sym typeface="Consolas"/>
            </a:endParaRPr>
          </a:p>
          <a:p>
            <a:pPr indent="0" lvl="0" marL="0" rtl="0" algn="l">
              <a:spcBef>
                <a:spcPts val="0"/>
              </a:spcBef>
              <a:spcAft>
                <a:spcPts val="0"/>
              </a:spcAft>
              <a:buNone/>
            </a:pPr>
            <a:r>
              <a:rPr lang="fr" sz="850">
                <a:solidFill>
                  <a:srgbClr val="000000"/>
                </a:solidFill>
                <a:latin typeface="Consolas"/>
                <a:ea typeface="Consolas"/>
                <a:cs typeface="Consolas"/>
                <a:sym typeface="Consolas"/>
              </a:rPr>
              <a:t>?: -4		!: -1</a:t>
            </a:r>
            <a:endParaRPr b="1" sz="2400">
              <a:solidFill>
                <a:srgbClr val="3CE13C"/>
              </a:solidFill>
              <a:latin typeface="Calibri"/>
              <a:ea typeface="Calibri"/>
              <a:cs typeface="Calibri"/>
              <a:sym typeface="Calibri"/>
            </a:endParaRPr>
          </a:p>
          <a:p>
            <a:pPr indent="0" lvl="0" marL="0" rtl="0" algn="l">
              <a:spcBef>
                <a:spcPts val="0"/>
              </a:spcBef>
              <a:spcAft>
                <a:spcPts val="0"/>
              </a:spcAft>
              <a:buNone/>
            </a:pPr>
            <a:r>
              <a:rPr lang="fr" sz="850">
                <a:solidFill>
                  <a:schemeClr val="dk1"/>
                </a:solidFill>
                <a:latin typeface="Consolas"/>
                <a:ea typeface="Consolas"/>
                <a:cs typeface="Consolas"/>
                <a:sym typeface="Consolas"/>
              </a:rPr>
              <a:t>?: 1		!: 0</a:t>
            </a:r>
            <a:endParaRPr/>
          </a:p>
        </p:txBody>
      </p:sp>
      <p:sp>
        <p:nvSpPr>
          <p:cNvPr id="228" name="Google Shape;228;p46"/>
          <p:cNvSpPr/>
          <p:nvPr/>
        </p:nvSpPr>
        <p:spPr>
          <a:xfrm>
            <a:off x="4449175" y="2033200"/>
            <a:ext cx="542100" cy="2583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t>6</a:t>
            </a:r>
            <a:endParaRPr/>
          </a:p>
        </p:txBody>
      </p:sp>
      <p:sp>
        <p:nvSpPr>
          <p:cNvPr id="229" name="Google Shape;229;p46"/>
          <p:cNvSpPr/>
          <p:nvPr/>
        </p:nvSpPr>
        <p:spPr>
          <a:xfrm>
            <a:off x="6251550" y="2033200"/>
            <a:ext cx="489900" cy="5757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0" name="Google Shape;230;p46"/>
          <p:cNvSpPr/>
          <p:nvPr/>
        </p:nvSpPr>
        <p:spPr>
          <a:xfrm>
            <a:off x="6207375" y="1247775"/>
            <a:ext cx="489900" cy="9831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31" name="Google Shape;231;p46"/>
          <p:cNvCxnSpPr/>
          <p:nvPr/>
        </p:nvCxnSpPr>
        <p:spPr>
          <a:xfrm>
            <a:off x="5265300" y="2949275"/>
            <a:ext cx="0" cy="642900"/>
          </a:xfrm>
          <a:prstGeom prst="straightConnector1">
            <a:avLst/>
          </a:prstGeom>
          <a:noFill/>
          <a:ln cap="flat" cmpd="sng" w="76200">
            <a:solidFill>
              <a:srgbClr val="FF0000"/>
            </a:solidFill>
            <a:prstDash val="solid"/>
            <a:round/>
            <a:headEnd len="med" w="med" type="none"/>
            <a:tailEnd len="med" w="med" type="triangle"/>
          </a:ln>
        </p:spPr>
      </p:cxnSp>
      <p:cxnSp>
        <p:nvCxnSpPr>
          <p:cNvPr id="232" name="Google Shape;232;p46"/>
          <p:cNvCxnSpPr/>
          <p:nvPr/>
        </p:nvCxnSpPr>
        <p:spPr>
          <a:xfrm>
            <a:off x="5312471" y="2987075"/>
            <a:ext cx="882300" cy="0"/>
          </a:xfrm>
          <a:prstGeom prst="straightConnector1">
            <a:avLst/>
          </a:prstGeom>
          <a:noFill/>
          <a:ln cap="flat" cmpd="sng" w="76200">
            <a:solidFill>
              <a:schemeClr val="accent5"/>
            </a:solidFill>
            <a:prstDash val="solid"/>
            <a:round/>
            <a:headEnd len="med" w="med" type="none"/>
            <a:tailEnd len="med" w="med" type="triangle"/>
          </a:ln>
        </p:spPr>
      </p:cxnSp>
      <p:sp>
        <p:nvSpPr>
          <p:cNvPr id="233" name="Google Shape;233;p46"/>
          <p:cNvSpPr txBox="1"/>
          <p:nvPr/>
        </p:nvSpPr>
        <p:spPr>
          <a:xfrm>
            <a:off x="6938400" y="2760225"/>
            <a:ext cx="2205600" cy="42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accent5"/>
                </a:solidFill>
              </a:rPr>
              <a:t>si VRAI alors jump vert</a:t>
            </a:r>
            <a:endParaRPr>
              <a:solidFill>
                <a:schemeClr val="accent5"/>
              </a:solidFill>
            </a:endParaRPr>
          </a:p>
        </p:txBody>
      </p:sp>
      <p:sp>
        <p:nvSpPr>
          <p:cNvPr id="234" name="Google Shape;234;p46"/>
          <p:cNvSpPr txBox="1"/>
          <p:nvPr/>
        </p:nvSpPr>
        <p:spPr>
          <a:xfrm>
            <a:off x="6938400" y="3138200"/>
            <a:ext cx="2205600" cy="6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solidFill>
                  <a:srgbClr val="FF0000"/>
                </a:solidFill>
              </a:rPr>
              <a:t>si FAUX alors continue et… jump rouge</a:t>
            </a:r>
            <a:endParaRPr>
              <a:solidFill>
                <a:srgbClr val="FF0000"/>
              </a:solidFill>
            </a:endParaRPr>
          </a:p>
        </p:txBody>
      </p:sp>
      <p:cxnSp>
        <p:nvCxnSpPr>
          <p:cNvPr id="235" name="Google Shape;235;p46"/>
          <p:cNvCxnSpPr/>
          <p:nvPr/>
        </p:nvCxnSpPr>
        <p:spPr>
          <a:xfrm rot="10800000">
            <a:off x="4379850" y="1878900"/>
            <a:ext cx="1770900" cy="1385700"/>
          </a:xfrm>
          <a:prstGeom prst="straightConnector1">
            <a:avLst/>
          </a:prstGeom>
          <a:noFill/>
          <a:ln cap="flat" cmpd="sng" w="114300">
            <a:solidFill>
              <a:srgbClr val="FF0000"/>
            </a:solidFill>
            <a:prstDash val="solid"/>
            <a:round/>
            <a:headEnd len="med" w="med" type="none"/>
            <a:tailEnd len="med" w="med" type="triangle"/>
          </a:ln>
        </p:spPr>
      </p:cxnSp>
      <p:sp>
        <p:nvSpPr>
          <p:cNvPr id="236" name="Google Shape;236;p46"/>
          <p:cNvSpPr/>
          <p:nvPr/>
        </p:nvSpPr>
        <p:spPr>
          <a:xfrm>
            <a:off x="5555178" y="1113043"/>
            <a:ext cx="422100" cy="422100"/>
          </a:xfrm>
          <a:prstGeom prst="donut">
            <a:avLst>
              <a:gd fmla="val 1460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7" name="Google Shape;237;p46"/>
          <p:cNvSpPr/>
          <p:nvPr/>
        </p:nvSpPr>
        <p:spPr>
          <a:xfrm>
            <a:off x="5574083" y="1933423"/>
            <a:ext cx="422100" cy="422100"/>
          </a:xfrm>
          <a:prstGeom prst="donut">
            <a:avLst>
              <a:gd fmla="val 1460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8" name="Google Shape;238;p46"/>
          <p:cNvSpPr/>
          <p:nvPr/>
        </p:nvSpPr>
        <p:spPr>
          <a:xfrm>
            <a:off x="5574083" y="2360698"/>
            <a:ext cx="422100" cy="422100"/>
          </a:xfrm>
          <a:prstGeom prst="donut">
            <a:avLst>
              <a:gd fmla="val 1460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9" name="Google Shape;239;p46"/>
          <p:cNvSpPr/>
          <p:nvPr/>
        </p:nvSpPr>
        <p:spPr>
          <a:xfrm>
            <a:off x="4763457" y="2782325"/>
            <a:ext cx="422100" cy="422100"/>
          </a:xfrm>
          <a:prstGeom prst="donut">
            <a:avLst>
              <a:gd fmla="val 1460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0" name="Google Shape;240;p46"/>
          <p:cNvSpPr/>
          <p:nvPr/>
        </p:nvSpPr>
        <p:spPr>
          <a:xfrm>
            <a:off x="6113208" y="3204423"/>
            <a:ext cx="422100" cy="422100"/>
          </a:xfrm>
          <a:prstGeom prst="donut">
            <a:avLst>
              <a:gd fmla="val 1460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1" name="Google Shape;241;p46"/>
          <p:cNvSpPr/>
          <p:nvPr/>
        </p:nvSpPr>
        <p:spPr>
          <a:xfrm>
            <a:off x="3957758" y="1528273"/>
            <a:ext cx="422100" cy="422100"/>
          </a:xfrm>
          <a:prstGeom prst="donut">
            <a:avLst>
              <a:gd fmla="val 1460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23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par>
                          <p:cTn fill="hold">
                            <p:stCondLst>
                              <p:cond delay="0"/>
                            </p:stCondLst>
                            <p:childTnLst>
                              <p:par>
                                <p:cTn fill="hold" nodeType="afterEffect" presetClass="exit" presetID="1" presetSubtype="0">
                                  <p:stCondLst>
                                    <p:cond delay="0"/>
                                  </p:stCondLst>
                                  <p:childTnLst>
                                    <p:set>
                                      <p:cBhvr>
                                        <p:cTn dur="1" fill="hold">
                                          <p:stCondLst>
                                            <p:cond delay="0"/>
                                          </p:stCondLst>
                                        </p:cTn>
                                        <p:tgtEl>
                                          <p:spTgt spid="23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23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23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22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3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23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23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234"/>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23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22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childTnLst>
                          </p:cTn>
                        </p:par>
                        <p:par>
                          <p:cTn fill="hold">
                            <p:stCondLst>
                              <p:cond delay="0"/>
                            </p:stCondLst>
                            <p:childTnLst>
                              <p:par>
                                <p:cTn fill="hold" nodeType="afterEffect" presetClass="exit" presetID="1" presetSubtype="0">
                                  <p:stCondLst>
                                    <p:cond delay="0"/>
                                  </p:stCondLst>
                                  <p:childTnLst>
                                    <p:set>
                                      <p:cBhvr>
                                        <p:cTn dur="1" fill="hold">
                                          <p:stCondLst>
                                            <p:cond delay="0"/>
                                          </p:stCondLst>
                                        </p:cTn>
                                        <p:tgtEl>
                                          <p:spTgt spid="24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23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245" name="Shape 245"/>
        <p:cNvGrpSpPr/>
        <p:nvPr/>
      </p:nvGrpSpPr>
      <p:grpSpPr>
        <a:xfrm>
          <a:off x="0" y="0"/>
          <a:ext cx="0" cy="0"/>
          <a:chOff x="0" y="0"/>
          <a:chExt cx="0" cy="0"/>
        </a:xfrm>
      </p:grpSpPr>
      <p:pic>
        <p:nvPicPr>
          <p:cNvPr id="246" name="Google Shape;246;p47"/>
          <p:cNvPicPr preferRelativeResize="0"/>
          <p:nvPr/>
        </p:nvPicPr>
        <p:blipFill>
          <a:blip r:embed="rId3">
            <a:alphaModFix/>
          </a:blip>
          <a:stretch>
            <a:fillRect/>
          </a:stretch>
        </p:blipFill>
        <p:spPr>
          <a:xfrm>
            <a:off x="5258469" y="-18600"/>
            <a:ext cx="3885519" cy="5180723"/>
          </a:xfrm>
          <a:prstGeom prst="rect">
            <a:avLst/>
          </a:prstGeom>
          <a:noFill/>
          <a:ln>
            <a:noFill/>
          </a:ln>
        </p:spPr>
      </p:pic>
      <p:pic>
        <p:nvPicPr>
          <p:cNvPr id="247" name="Google Shape;247;p47"/>
          <p:cNvPicPr preferRelativeResize="0"/>
          <p:nvPr/>
        </p:nvPicPr>
        <p:blipFill>
          <a:blip r:embed="rId4">
            <a:alphaModFix/>
          </a:blip>
          <a:stretch>
            <a:fillRect/>
          </a:stretch>
        </p:blipFill>
        <p:spPr>
          <a:xfrm>
            <a:off x="314900" y="2064650"/>
            <a:ext cx="5535625" cy="1554975"/>
          </a:xfrm>
          <a:prstGeom prst="rect">
            <a:avLst/>
          </a:prstGeom>
          <a:noFill/>
          <a:ln>
            <a:noFill/>
          </a:ln>
        </p:spPr>
      </p:pic>
      <p:sp>
        <p:nvSpPr>
          <p:cNvPr id="248" name="Google Shape;248;p47"/>
          <p:cNvSpPr txBox="1"/>
          <p:nvPr/>
        </p:nvSpPr>
        <p:spPr>
          <a:xfrm>
            <a:off x="314900" y="821725"/>
            <a:ext cx="4505100" cy="45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1800">
                <a:solidFill>
                  <a:schemeClr val="dk2"/>
                </a:solidFill>
                <a:latin typeface="Lato"/>
                <a:ea typeface="Lato"/>
                <a:cs typeface="Lato"/>
                <a:sym typeface="Lato"/>
              </a:rPr>
              <a:t>D</a:t>
            </a:r>
            <a:r>
              <a:rPr b="1" lang="fr" sz="1800">
                <a:solidFill>
                  <a:schemeClr val="dk2"/>
                </a:solidFill>
                <a:latin typeface="Lato"/>
                <a:ea typeface="Lato"/>
                <a:cs typeface="Lato"/>
                <a:sym typeface="Lato"/>
              </a:rPr>
              <a:t>ifférence de </a:t>
            </a:r>
            <a:r>
              <a:rPr b="1" i="1" lang="fr" sz="1800">
                <a:highlight>
                  <a:srgbClr val="E6B700"/>
                </a:highlight>
                <a:latin typeface="Lato"/>
                <a:ea typeface="Lato"/>
                <a:cs typeface="Lato"/>
                <a:sym typeface="Lato"/>
              </a:rPr>
              <a:t>charge cognitive</a:t>
            </a:r>
            <a:r>
              <a:rPr b="1" i="1" lang="fr" sz="1800">
                <a:highlight>
                  <a:srgbClr val="FFFF00"/>
                </a:highlight>
                <a:latin typeface="Lato"/>
                <a:ea typeface="Lato"/>
                <a:cs typeface="Lato"/>
                <a:sym typeface="Lato"/>
              </a:rPr>
              <a:t> </a:t>
            </a:r>
            <a:endParaRPr b="1" i="1" sz="1800">
              <a:highlight>
                <a:srgbClr val="FFFF00"/>
              </a:highlight>
              <a:latin typeface="Lato"/>
              <a:ea typeface="Lato"/>
              <a:cs typeface="Lato"/>
              <a:sym typeface="Lato"/>
            </a:endParaRPr>
          </a:p>
        </p:txBody>
      </p:sp>
      <p:pic>
        <p:nvPicPr>
          <p:cNvPr id="249" name="Google Shape;249;p47"/>
          <p:cNvPicPr preferRelativeResize="0"/>
          <p:nvPr/>
        </p:nvPicPr>
        <p:blipFill rotWithShape="1">
          <a:blip r:embed="rId5">
            <a:alphaModFix/>
          </a:blip>
          <a:srcRect b="0" l="12929" r="0" t="0"/>
          <a:stretch/>
        </p:blipFill>
        <p:spPr>
          <a:xfrm>
            <a:off x="6534156" y="1144788"/>
            <a:ext cx="141075" cy="203575"/>
          </a:xfrm>
          <a:prstGeom prst="rect">
            <a:avLst/>
          </a:prstGeom>
          <a:noFill/>
          <a:ln>
            <a:noFill/>
          </a:ln>
        </p:spPr>
      </p:pic>
      <p:pic>
        <p:nvPicPr>
          <p:cNvPr id="250" name="Google Shape;250;p47"/>
          <p:cNvPicPr preferRelativeResize="0"/>
          <p:nvPr/>
        </p:nvPicPr>
        <p:blipFill rotWithShape="1">
          <a:blip r:embed="rId6">
            <a:alphaModFix/>
          </a:blip>
          <a:srcRect b="54014" l="433" r="49112" t="0"/>
          <a:stretch/>
        </p:blipFill>
        <p:spPr>
          <a:xfrm flipH="1">
            <a:off x="2676000" y="3159150"/>
            <a:ext cx="1400399" cy="1145451"/>
          </a:xfrm>
          <a:prstGeom prst="rect">
            <a:avLst/>
          </a:prstGeom>
          <a:noFill/>
          <a:ln>
            <a:noFill/>
          </a:ln>
        </p:spPr>
      </p:pic>
      <p:pic>
        <p:nvPicPr>
          <p:cNvPr id="251" name="Google Shape;251;p47"/>
          <p:cNvPicPr preferRelativeResize="0"/>
          <p:nvPr/>
        </p:nvPicPr>
        <p:blipFill rotWithShape="1">
          <a:blip r:embed="rId6">
            <a:alphaModFix/>
          </a:blip>
          <a:srcRect b="0" l="433" r="49112" t="54014"/>
          <a:stretch/>
        </p:blipFill>
        <p:spPr>
          <a:xfrm>
            <a:off x="4302250" y="3776100"/>
            <a:ext cx="1400399" cy="11454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55" name="Shape 255"/>
        <p:cNvGrpSpPr/>
        <p:nvPr/>
      </p:nvGrpSpPr>
      <p:grpSpPr>
        <a:xfrm>
          <a:off x="0" y="0"/>
          <a:ext cx="0" cy="0"/>
          <a:chOff x="0" y="0"/>
          <a:chExt cx="0" cy="0"/>
        </a:xfrm>
      </p:grpSpPr>
      <p:sp>
        <p:nvSpPr>
          <p:cNvPr id="256" name="Google Shape;256;p48"/>
          <p:cNvSpPr txBox="1"/>
          <p:nvPr>
            <p:ph idx="2" type="body"/>
          </p:nvPr>
        </p:nvSpPr>
        <p:spPr>
          <a:xfrm>
            <a:off x="4939500" y="608250"/>
            <a:ext cx="4204500" cy="44400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rPr lang="fr" sz="2700">
                <a:solidFill>
                  <a:schemeClr val="dk1"/>
                </a:solidFill>
                <a:highlight>
                  <a:schemeClr val="accent4"/>
                </a:highlight>
                <a:latin typeface="Atkinson Hyperlegible"/>
                <a:ea typeface="Atkinson Hyperlegible"/>
                <a:cs typeface="Atkinson Hyperlegible"/>
                <a:sym typeface="Atkinson Hyperlegible"/>
              </a:rPr>
              <a:t>Faites moi un signe </a:t>
            </a:r>
            <a:br>
              <a:rPr lang="fr" sz="2700">
                <a:solidFill>
                  <a:schemeClr val="dk1"/>
                </a:solidFill>
                <a:highlight>
                  <a:schemeClr val="accent4"/>
                </a:highlight>
                <a:latin typeface="Atkinson Hyperlegible"/>
                <a:ea typeface="Atkinson Hyperlegible"/>
                <a:cs typeface="Atkinson Hyperlegible"/>
                <a:sym typeface="Atkinson Hyperlegible"/>
              </a:rPr>
            </a:br>
            <a:r>
              <a:rPr lang="fr" sz="2700">
                <a:solidFill>
                  <a:schemeClr val="dk1"/>
                </a:solidFill>
                <a:highlight>
                  <a:schemeClr val="accent4"/>
                </a:highlight>
                <a:latin typeface="Atkinson Hyperlegible"/>
                <a:ea typeface="Atkinson Hyperlegible"/>
                <a:cs typeface="Atkinson Hyperlegible"/>
                <a:sym typeface="Atkinson Hyperlegible"/>
              </a:rPr>
              <a:t>dès que vous avez trouvé </a:t>
            </a:r>
            <a:br>
              <a:rPr lang="fr" sz="2700">
                <a:solidFill>
                  <a:schemeClr val="dk1"/>
                </a:solidFill>
                <a:highlight>
                  <a:schemeClr val="accent4"/>
                </a:highlight>
                <a:latin typeface="Atkinson Hyperlegible"/>
                <a:ea typeface="Atkinson Hyperlegible"/>
                <a:cs typeface="Atkinson Hyperlegible"/>
                <a:sym typeface="Atkinson Hyperlegible"/>
              </a:rPr>
            </a:br>
            <a:r>
              <a:rPr lang="fr" sz="2700">
                <a:solidFill>
                  <a:schemeClr val="dk1"/>
                </a:solidFill>
                <a:highlight>
                  <a:schemeClr val="accent4"/>
                </a:highlight>
                <a:latin typeface="Atkinson Hyperlegible"/>
                <a:ea typeface="Atkinson Hyperlegible"/>
                <a:cs typeface="Atkinson Hyperlegible"/>
                <a:sym typeface="Atkinson Hyperlegible"/>
              </a:rPr>
              <a:t>ce que fait ce code </a:t>
            </a:r>
            <a:endParaRPr sz="2700">
              <a:highlight>
                <a:schemeClr val="accent4"/>
              </a:highlight>
              <a:latin typeface="Atkinson Hyperlegible"/>
              <a:ea typeface="Atkinson Hyperlegible"/>
              <a:cs typeface="Atkinson Hyperlegible"/>
              <a:sym typeface="Atkinson Hyperlegible"/>
            </a:endParaRPr>
          </a:p>
        </p:txBody>
      </p:sp>
      <p:pic>
        <p:nvPicPr>
          <p:cNvPr id="257" name="Google Shape;257;p48"/>
          <p:cNvPicPr preferRelativeResize="0"/>
          <p:nvPr/>
        </p:nvPicPr>
        <p:blipFill>
          <a:blip r:embed="rId3">
            <a:alphaModFix/>
          </a:blip>
          <a:stretch>
            <a:fillRect/>
          </a:stretch>
        </p:blipFill>
        <p:spPr>
          <a:xfrm>
            <a:off x="0" y="0"/>
            <a:ext cx="4563346" cy="51435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E"/>
        </a:solidFill>
      </p:bgPr>
    </p:bg>
    <p:spTree>
      <p:nvGrpSpPr>
        <p:cNvPr id="261" name="Shape 261"/>
        <p:cNvGrpSpPr/>
        <p:nvPr/>
      </p:nvGrpSpPr>
      <p:grpSpPr>
        <a:xfrm>
          <a:off x="0" y="0"/>
          <a:ext cx="0" cy="0"/>
          <a:chOff x="0" y="0"/>
          <a:chExt cx="0" cy="0"/>
        </a:xfrm>
      </p:grpSpPr>
      <p:pic>
        <p:nvPicPr>
          <p:cNvPr id="262" name="Google Shape;262;p49"/>
          <p:cNvPicPr preferRelativeResize="0"/>
          <p:nvPr/>
        </p:nvPicPr>
        <p:blipFill>
          <a:blip r:embed="rId3">
            <a:alphaModFix/>
          </a:blip>
          <a:stretch>
            <a:fillRect/>
          </a:stretch>
        </p:blipFill>
        <p:spPr>
          <a:xfrm>
            <a:off x="457226" y="0"/>
            <a:ext cx="8229594"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50"/>
          <p:cNvPicPr preferRelativeResize="0"/>
          <p:nvPr/>
        </p:nvPicPr>
        <p:blipFill rotWithShape="1">
          <a:blip r:embed="rId3">
            <a:alphaModFix/>
          </a:blip>
          <a:srcRect b="8392" l="0" r="0" t="16605"/>
          <a:stretch/>
        </p:blipFill>
        <p:spPr>
          <a:xfrm>
            <a:off x="0" y="0"/>
            <a:ext cx="9144003"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1" name="Shape 271"/>
        <p:cNvGrpSpPr/>
        <p:nvPr/>
      </p:nvGrpSpPr>
      <p:grpSpPr>
        <a:xfrm>
          <a:off x="0" y="0"/>
          <a:ext cx="0" cy="0"/>
          <a:chOff x="0" y="0"/>
          <a:chExt cx="0" cy="0"/>
        </a:xfrm>
      </p:grpSpPr>
      <p:sp>
        <p:nvSpPr>
          <p:cNvPr id="272" name="Google Shape;272;p51"/>
          <p:cNvSpPr/>
          <p:nvPr/>
        </p:nvSpPr>
        <p:spPr>
          <a:xfrm>
            <a:off x="50" y="0"/>
            <a:ext cx="9144000" cy="11913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3" name="Google Shape;273;p51"/>
          <p:cNvSpPr/>
          <p:nvPr/>
        </p:nvSpPr>
        <p:spPr>
          <a:xfrm>
            <a:off x="50" y="3330775"/>
            <a:ext cx="9144000" cy="18027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4" name="Google Shape;274;p51"/>
          <p:cNvSpPr txBox="1"/>
          <p:nvPr>
            <p:ph idx="1" type="body"/>
          </p:nvPr>
        </p:nvSpPr>
        <p:spPr>
          <a:xfrm>
            <a:off x="311700" y="1191175"/>
            <a:ext cx="4260300" cy="2139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fr" sz="2100">
                <a:solidFill>
                  <a:schemeClr val="dk1"/>
                </a:solidFill>
                <a:latin typeface="Atkinson Hyperlegible"/>
                <a:ea typeface="Atkinson Hyperlegible"/>
                <a:cs typeface="Atkinson Hyperlegible"/>
                <a:sym typeface="Atkinson Hyperlegible"/>
              </a:rPr>
              <a:t>Qu’est-ce qui est utile ? Qu’est-ce qui ne l’est pas? Qu’est-ce que je garde dans ma tête ? Représente visuellement ce qu’il faut faire avant de commencer, ça va t’aider à mieux réfléchir.</a:t>
            </a:r>
            <a:endParaRPr sz="2100">
              <a:solidFill>
                <a:srgbClr val="000000"/>
              </a:solidFill>
              <a:latin typeface="Atkinson Hyperlegible"/>
              <a:ea typeface="Atkinson Hyperlegible"/>
              <a:cs typeface="Atkinson Hyperlegible"/>
              <a:sym typeface="Atkinson Hyperlegible"/>
            </a:endParaRPr>
          </a:p>
        </p:txBody>
      </p:sp>
      <p:pic>
        <p:nvPicPr>
          <p:cNvPr id="275" name="Google Shape;275;p51"/>
          <p:cNvPicPr preferRelativeResize="0"/>
          <p:nvPr/>
        </p:nvPicPr>
        <p:blipFill>
          <a:blip r:embed="rId3">
            <a:alphaModFix/>
          </a:blip>
          <a:stretch>
            <a:fillRect/>
          </a:stretch>
        </p:blipFill>
        <p:spPr>
          <a:xfrm>
            <a:off x="2927675" y="3330775"/>
            <a:ext cx="2947887" cy="1812725"/>
          </a:xfrm>
          <a:prstGeom prst="rect">
            <a:avLst/>
          </a:prstGeom>
          <a:noFill/>
          <a:ln>
            <a:noFill/>
          </a:ln>
        </p:spPr>
      </p:pic>
      <p:sp>
        <p:nvSpPr>
          <p:cNvPr id="276" name="Google Shape;276;p51"/>
          <p:cNvSpPr txBox="1"/>
          <p:nvPr>
            <p:ph type="title"/>
          </p:nvPr>
        </p:nvSpPr>
        <p:spPr>
          <a:xfrm>
            <a:off x="311700" y="0"/>
            <a:ext cx="4260300" cy="11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
                <a:solidFill>
                  <a:schemeClr val="lt1"/>
                </a:solidFill>
                <a:latin typeface="Atkinson Hyperlegible"/>
                <a:ea typeface="Atkinson Hyperlegible"/>
                <a:cs typeface="Atkinson Hyperlegible"/>
                <a:sym typeface="Atkinson Hyperlegible"/>
              </a:rPr>
              <a:t>Je me construis une image mentale</a:t>
            </a:r>
            <a:endParaRPr>
              <a:solidFill>
                <a:schemeClr val="lt1"/>
              </a:solidFill>
              <a:latin typeface="Atkinson Hyperlegible"/>
              <a:ea typeface="Atkinson Hyperlegible"/>
              <a:cs typeface="Atkinson Hyperlegible"/>
              <a:sym typeface="Atkinson Hyperlegible"/>
            </a:endParaRPr>
          </a:p>
        </p:txBody>
      </p:sp>
      <p:sp>
        <p:nvSpPr>
          <p:cNvPr id="277" name="Google Shape;277;p51"/>
          <p:cNvSpPr txBox="1"/>
          <p:nvPr>
            <p:ph idx="1" type="body"/>
          </p:nvPr>
        </p:nvSpPr>
        <p:spPr>
          <a:xfrm>
            <a:off x="4731300" y="1191175"/>
            <a:ext cx="4260300" cy="2139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fr" sz="2100">
                <a:solidFill>
                  <a:schemeClr val="dk1"/>
                </a:solidFill>
                <a:latin typeface="Atkinson Hyperlegible"/>
                <a:ea typeface="Atkinson Hyperlegible"/>
                <a:cs typeface="Atkinson Hyperlegible"/>
                <a:sym typeface="Atkinson Hyperlegible"/>
              </a:rPr>
              <a:t>Utilise l’image que tu as construite dans ta tête pour chercher une solution avant de l’essayer pour de vrai. Déplace les valeurs avec tes yeux pour vérifier tes idées.</a:t>
            </a:r>
            <a:endParaRPr sz="2100">
              <a:solidFill>
                <a:srgbClr val="000000"/>
              </a:solidFill>
              <a:latin typeface="Atkinson Hyperlegible"/>
              <a:ea typeface="Atkinson Hyperlegible"/>
              <a:cs typeface="Atkinson Hyperlegible"/>
              <a:sym typeface="Atkinson Hyperlegible"/>
            </a:endParaRPr>
          </a:p>
        </p:txBody>
      </p:sp>
      <p:sp>
        <p:nvSpPr>
          <p:cNvPr id="278" name="Google Shape;278;p51"/>
          <p:cNvSpPr txBox="1"/>
          <p:nvPr>
            <p:ph type="title"/>
          </p:nvPr>
        </p:nvSpPr>
        <p:spPr>
          <a:xfrm>
            <a:off x="4572000" y="0"/>
            <a:ext cx="4260300" cy="11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
                <a:solidFill>
                  <a:schemeClr val="lt1"/>
                </a:solidFill>
                <a:latin typeface="Atkinson Hyperlegible"/>
                <a:ea typeface="Atkinson Hyperlegible"/>
                <a:cs typeface="Atkinson Hyperlegible"/>
                <a:sym typeface="Atkinson Hyperlegible"/>
              </a:rPr>
              <a:t>Je manipule cette </a:t>
            </a:r>
            <a:br>
              <a:rPr lang="fr">
                <a:solidFill>
                  <a:schemeClr val="lt1"/>
                </a:solidFill>
                <a:latin typeface="Atkinson Hyperlegible"/>
                <a:ea typeface="Atkinson Hyperlegible"/>
                <a:cs typeface="Atkinson Hyperlegible"/>
                <a:sym typeface="Atkinson Hyperlegible"/>
              </a:rPr>
            </a:br>
            <a:r>
              <a:rPr lang="fr">
                <a:solidFill>
                  <a:schemeClr val="lt1"/>
                </a:solidFill>
                <a:latin typeface="Atkinson Hyperlegible"/>
                <a:ea typeface="Atkinson Hyperlegible"/>
                <a:cs typeface="Atkinson Hyperlegible"/>
                <a:sym typeface="Atkinson Hyperlegible"/>
              </a:rPr>
              <a:t>image mentale</a:t>
            </a:r>
            <a:endParaRPr>
              <a:solidFill>
                <a:schemeClr val="lt1"/>
              </a:solidFill>
              <a:latin typeface="Atkinson Hyperlegible"/>
              <a:ea typeface="Atkinson Hyperlegible"/>
              <a:cs typeface="Atkinson Hyperlegible"/>
              <a:sym typeface="Atkinson Hyperlegibl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2" name="Shape 282"/>
        <p:cNvGrpSpPr/>
        <p:nvPr/>
      </p:nvGrpSpPr>
      <p:grpSpPr>
        <a:xfrm>
          <a:off x="0" y="0"/>
          <a:ext cx="0" cy="0"/>
          <a:chOff x="0" y="0"/>
          <a:chExt cx="0" cy="0"/>
        </a:xfrm>
      </p:grpSpPr>
      <p:pic>
        <p:nvPicPr>
          <p:cNvPr id="283" name="Google Shape;283;p52"/>
          <p:cNvPicPr preferRelativeResize="0"/>
          <p:nvPr/>
        </p:nvPicPr>
        <p:blipFill>
          <a:blip r:embed="rId3">
            <a:alphaModFix/>
          </a:blip>
          <a:stretch>
            <a:fillRect/>
          </a:stretch>
        </p:blipFill>
        <p:spPr>
          <a:xfrm>
            <a:off x="1640298" y="910199"/>
            <a:ext cx="5863400" cy="3323100"/>
          </a:xfrm>
          <a:prstGeom prst="rect">
            <a:avLst/>
          </a:prstGeom>
          <a:noFill/>
          <a:ln>
            <a:noFill/>
          </a:ln>
        </p:spPr>
      </p:pic>
      <p:pic>
        <p:nvPicPr>
          <p:cNvPr id="284" name="Google Shape;284;p52"/>
          <p:cNvPicPr preferRelativeResize="0"/>
          <p:nvPr/>
        </p:nvPicPr>
        <p:blipFill>
          <a:blip r:embed="rId4">
            <a:alphaModFix/>
          </a:blip>
          <a:stretch>
            <a:fillRect/>
          </a:stretch>
        </p:blipFill>
        <p:spPr>
          <a:xfrm>
            <a:off x="234900" y="3422700"/>
            <a:ext cx="1749925" cy="1720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56565"/>
        </a:solidFill>
      </p:bgPr>
    </p:bg>
    <p:spTree>
      <p:nvGrpSpPr>
        <p:cNvPr id="288" name="Shape 288"/>
        <p:cNvGrpSpPr/>
        <p:nvPr/>
      </p:nvGrpSpPr>
      <p:grpSpPr>
        <a:xfrm>
          <a:off x="0" y="0"/>
          <a:ext cx="0" cy="0"/>
          <a:chOff x="0" y="0"/>
          <a:chExt cx="0" cy="0"/>
        </a:xfrm>
      </p:grpSpPr>
      <p:pic>
        <p:nvPicPr>
          <p:cNvPr id="289" name="Google Shape;289;p53"/>
          <p:cNvPicPr preferRelativeResize="0"/>
          <p:nvPr/>
        </p:nvPicPr>
        <p:blipFill>
          <a:blip r:embed="rId3">
            <a:alphaModFix/>
          </a:blip>
          <a:stretch>
            <a:fillRect/>
          </a:stretch>
        </p:blipFill>
        <p:spPr>
          <a:xfrm>
            <a:off x="2000250" y="0"/>
            <a:ext cx="5143500" cy="5143500"/>
          </a:xfrm>
          <a:prstGeom prst="rect">
            <a:avLst/>
          </a:prstGeom>
          <a:noFill/>
          <a:ln>
            <a:noFill/>
          </a:ln>
        </p:spPr>
      </p:pic>
      <p:sp>
        <p:nvSpPr>
          <p:cNvPr id="290" name="Google Shape;290;p53"/>
          <p:cNvSpPr txBox="1"/>
          <p:nvPr>
            <p:ph type="ctrTitle"/>
          </p:nvPr>
        </p:nvSpPr>
        <p:spPr>
          <a:xfrm>
            <a:off x="585750" y="2086950"/>
            <a:ext cx="7972500" cy="969600"/>
          </a:xfrm>
          <a:prstGeom prst="rect">
            <a:avLst/>
          </a:prstGeom>
          <a:noFill/>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fr" sz="6200">
                <a:solidFill>
                  <a:srgbClr val="FFD708"/>
                </a:solidFill>
                <a:highlight>
                  <a:srgbClr val="FFD708"/>
                </a:highlight>
                <a:latin typeface="Lexend ExtraBold"/>
                <a:ea typeface="Lexend ExtraBold"/>
                <a:cs typeface="Lexend ExtraBold"/>
                <a:sym typeface="Lexend ExtraBold"/>
              </a:rPr>
              <a:t>_</a:t>
            </a:r>
            <a:r>
              <a:rPr lang="fr">
                <a:highlight>
                  <a:srgbClr val="FFD708"/>
                </a:highlight>
                <a:latin typeface="Lexend ExtraBold"/>
                <a:ea typeface="Lexend ExtraBold"/>
                <a:cs typeface="Lexend ExtraBold"/>
                <a:sym typeface="Lexend ExtraBold"/>
              </a:rPr>
              <a:t>Penser un algorithme</a:t>
            </a:r>
            <a:r>
              <a:rPr lang="fr" sz="6200">
                <a:solidFill>
                  <a:srgbClr val="FFD708"/>
                </a:solidFill>
                <a:highlight>
                  <a:srgbClr val="FFD708"/>
                </a:highlight>
                <a:latin typeface="Lexend ExtraBold"/>
                <a:ea typeface="Lexend ExtraBold"/>
                <a:cs typeface="Lexend ExtraBold"/>
                <a:sym typeface="Lexend ExtraBold"/>
              </a:rPr>
              <a:t>_</a:t>
            </a:r>
            <a:endParaRPr sz="6200">
              <a:solidFill>
                <a:srgbClr val="FFD708"/>
              </a:solidFill>
              <a:highlight>
                <a:srgbClr val="FFD708"/>
              </a:highlight>
              <a:latin typeface="Lexend"/>
              <a:ea typeface="Lexend"/>
              <a:cs typeface="Lexend"/>
              <a:sym typeface="Lexe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94" name="Shape 294"/>
        <p:cNvGrpSpPr/>
        <p:nvPr/>
      </p:nvGrpSpPr>
      <p:grpSpPr>
        <a:xfrm>
          <a:off x="0" y="0"/>
          <a:ext cx="0" cy="0"/>
          <a:chOff x="0" y="0"/>
          <a:chExt cx="0" cy="0"/>
        </a:xfrm>
      </p:grpSpPr>
      <p:sp>
        <p:nvSpPr>
          <p:cNvPr id="295" name="Google Shape;295;p54"/>
          <p:cNvSpPr txBox="1"/>
          <p:nvPr/>
        </p:nvSpPr>
        <p:spPr>
          <a:xfrm>
            <a:off x="1079700" y="812875"/>
            <a:ext cx="6984600" cy="3883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1000"/>
              </a:spcBef>
              <a:spcAft>
                <a:spcPts val="0"/>
              </a:spcAft>
              <a:buNone/>
            </a:pPr>
            <a:r>
              <a:rPr lang="fr" sz="1800">
                <a:solidFill>
                  <a:schemeClr val="accent2"/>
                </a:solidFill>
                <a:latin typeface="Lato"/>
                <a:ea typeface="Lato"/>
                <a:cs typeface="Lato"/>
                <a:sym typeface="Lato"/>
              </a:rPr>
              <a:t>Développe l’aptitude à </a:t>
            </a:r>
            <a:r>
              <a:rPr lang="fr" sz="1800">
                <a:solidFill>
                  <a:schemeClr val="dk1"/>
                </a:solidFill>
                <a:highlight>
                  <a:schemeClr val="accent2"/>
                </a:highlight>
                <a:latin typeface="Lato"/>
                <a:ea typeface="Lato"/>
                <a:cs typeface="Lato"/>
                <a:sym typeface="Lato"/>
              </a:rPr>
              <a:t>coder dans sa tête</a:t>
            </a:r>
            <a:r>
              <a:rPr lang="fr" sz="1800">
                <a:solidFill>
                  <a:schemeClr val="accent2"/>
                </a:solidFill>
                <a:latin typeface="Lato"/>
                <a:ea typeface="Lato"/>
                <a:cs typeface="Lato"/>
                <a:sym typeface="Lato"/>
              </a:rPr>
              <a:t> en comprenant tout ce qui se passe et apprenant à corriger ses erreurs soit même.</a:t>
            </a:r>
            <a:endParaRPr sz="1800">
              <a:solidFill>
                <a:schemeClr val="accent2"/>
              </a:solidFill>
              <a:latin typeface="Lato"/>
              <a:ea typeface="Lato"/>
              <a:cs typeface="Lato"/>
              <a:sym typeface="Lato"/>
            </a:endParaRPr>
          </a:p>
          <a:p>
            <a:pPr indent="0" lvl="0" marL="0" rtl="0" algn="l">
              <a:spcBef>
                <a:spcPts val="0"/>
              </a:spcBef>
              <a:spcAft>
                <a:spcPts val="0"/>
              </a:spcAft>
              <a:buNone/>
            </a:pPr>
            <a:r>
              <a:t/>
            </a:r>
            <a:endParaRPr sz="1800">
              <a:solidFill>
                <a:schemeClr val="accent2"/>
              </a:solidFill>
              <a:latin typeface="Lato"/>
              <a:ea typeface="Lato"/>
              <a:cs typeface="Lato"/>
              <a:sym typeface="Lato"/>
            </a:endParaRPr>
          </a:p>
          <a:p>
            <a:pPr indent="0" lvl="0" marL="0" rtl="0" algn="l">
              <a:spcBef>
                <a:spcPts val="0"/>
              </a:spcBef>
              <a:spcAft>
                <a:spcPts val="0"/>
              </a:spcAft>
              <a:buNone/>
            </a:pPr>
            <a:r>
              <a:rPr lang="fr" sz="1800">
                <a:solidFill>
                  <a:schemeClr val="accent2"/>
                </a:solidFill>
                <a:latin typeface="Lato"/>
                <a:ea typeface="Lato"/>
                <a:cs typeface="Lato"/>
                <a:sym typeface="Lato"/>
              </a:rPr>
              <a:t>Crée des moments réflexifs pour prendre conscience de ce qui leur permet de </a:t>
            </a:r>
            <a:r>
              <a:rPr lang="fr" sz="1800">
                <a:solidFill>
                  <a:schemeClr val="dk1"/>
                </a:solidFill>
                <a:highlight>
                  <a:schemeClr val="accent2"/>
                </a:highlight>
                <a:latin typeface="Lato"/>
                <a:ea typeface="Lato"/>
                <a:cs typeface="Lato"/>
                <a:sym typeface="Lato"/>
              </a:rPr>
              <a:t>trouver les solutions</a:t>
            </a:r>
            <a:r>
              <a:rPr lang="fr" sz="1800">
                <a:solidFill>
                  <a:schemeClr val="accent2"/>
                </a:solidFill>
                <a:latin typeface="Lato"/>
                <a:ea typeface="Lato"/>
                <a:cs typeface="Lato"/>
                <a:sym typeface="Lato"/>
              </a:rPr>
              <a:t> aux problèmes algorithmiques et des chemins utilisés par chacun pour trouver les solutions. </a:t>
            </a:r>
            <a:endParaRPr sz="1800">
              <a:solidFill>
                <a:schemeClr val="accent2"/>
              </a:solidFill>
              <a:latin typeface="Lato"/>
              <a:ea typeface="Lato"/>
              <a:cs typeface="Lato"/>
              <a:sym typeface="Lato"/>
            </a:endParaRPr>
          </a:p>
          <a:p>
            <a:pPr indent="0" lvl="0" marL="0" rtl="0" algn="l">
              <a:spcBef>
                <a:spcPts val="0"/>
              </a:spcBef>
              <a:spcAft>
                <a:spcPts val="0"/>
              </a:spcAft>
              <a:buNone/>
            </a:pPr>
            <a:r>
              <a:t/>
            </a:r>
            <a:endParaRPr sz="1800">
              <a:solidFill>
                <a:schemeClr val="accent2"/>
              </a:solidFill>
              <a:latin typeface="Lato"/>
              <a:ea typeface="Lato"/>
              <a:cs typeface="Lato"/>
              <a:sym typeface="Lato"/>
            </a:endParaRPr>
          </a:p>
          <a:p>
            <a:pPr indent="0" lvl="0" marL="0" rtl="0" algn="l">
              <a:spcBef>
                <a:spcPts val="0"/>
              </a:spcBef>
              <a:spcAft>
                <a:spcPts val="0"/>
              </a:spcAft>
              <a:buNone/>
            </a:pPr>
            <a:r>
              <a:rPr lang="fr" sz="1800">
                <a:solidFill>
                  <a:schemeClr val="accent2"/>
                </a:solidFill>
                <a:latin typeface="Lato"/>
                <a:ea typeface="Lato"/>
                <a:cs typeface="Lato"/>
                <a:sym typeface="Lato"/>
              </a:rPr>
              <a:t>Ils apprennent donc à </a:t>
            </a:r>
            <a:r>
              <a:rPr lang="fr" sz="1800">
                <a:solidFill>
                  <a:schemeClr val="dk1"/>
                </a:solidFill>
                <a:highlight>
                  <a:schemeClr val="accent2"/>
                </a:highlight>
                <a:latin typeface="Lato"/>
                <a:ea typeface="Lato"/>
                <a:cs typeface="Lato"/>
                <a:sym typeface="Lato"/>
              </a:rPr>
              <a:t>mieux réfléchir</a:t>
            </a:r>
            <a:r>
              <a:rPr lang="fr" sz="1800">
                <a:solidFill>
                  <a:schemeClr val="accent2"/>
                </a:solidFill>
                <a:latin typeface="Lato"/>
                <a:ea typeface="Lato"/>
                <a:cs typeface="Lato"/>
                <a:sym typeface="Lato"/>
              </a:rPr>
              <a:t> grâce à cet i</a:t>
            </a:r>
            <a:r>
              <a:rPr lang="fr" sz="1800">
                <a:solidFill>
                  <a:schemeClr val="accent2"/>
                </a:solidFill>
                <a:latin typeface="Lato"/>
                <a:ea typeface="Lato"/>
                <a:cs typeface="Lato"/>
                <a:sym typeface="Lato"/>
              </a:rPr>
              <a:t>n</a:t>
            </a:r>
            <a:r>
              <a:rPr lang="fr" sz="1800">
                <a:solidFill>
                  <a:schemeClr val="accent2"/>
                </a:solidFill>
                <a:latin typeface="Lato"/>
                <a:ea typeface="Lato"/>
                <a:cs typeface="Lato"/>
                <a:sym typeface="Lato"/>
              </a:rPr>
              <a:t>cubateur à stratégies cognitives </a:t>
            </a:r>
            <a:r>
              <a:rPr i="1" lang="fr" sz="1800">
                <a:solidFill>
                  <a:schemeClr val="accent2"/>
                </a:solidFill>
                <a:latin typeface="Lato Light"/>
                <a:ea typeface="Lato Light"/>
                <a:cs typeface="Lato Light"/>
                <a:sym typeface="Lato Light"/>
              </a:rPr>
              <a:t>– ce qui prépare les élèves au TP suivant dans lequel je leur demande d’enseigner à une IA comment faire pour résoudre un problème.</a:t>
            </a:r>
            <a:endParaRPr sz="1800">
              <a:solidFill>
                <a:schemeClr val="accent2"/>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9" name="Shape 299"/>
        <p:cNvGrpSpPr/>
        <p:nvPr/>
      </p:nvGrpSpPr>
      <p:grpSpPr>
        <a:xfrm>
          <a:off x="0" y="0"/>
          <a:ext cx="0" cy="0"/>
          <a:chOff x="0" y="0"/>
          <a:chExt cx="0" cy="0"/>
        </a:xfrm>
      </p:grpSpPr>
      <p:sp>
        <p:nvSpPr>
          <p:cNvPr id="300" name="Google Shape;300;p55"/>
          <p:cNvSpPr txBox="1"/>
          <p:nvPr>
            <p:ph idx="2" type="body"/>
          </p:nvPr>
        </p:nvSpPr>
        <p:spPr>
          <a:xfrm>
            <a:off x="4939500" y="608250"/>
            <a:ext cx="4204500" cy="444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solidFill>
                <a:schemeClr val="lt1"/>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chemeClr val="lt1"/>
                </a:solidFill>
                <a:latin typeface="Atkinson Hyperlegible"/>
                <a:ea typeface="Atkinson Hyperlegible"/>
                <a:cs typeface="Atkinson Hyperlegible"/>
                <a:sym typeface="Atkinson Hyperlegible"/>
              </a:rPr>
              <a:t>Qui suis-je ?</a:t>
            </a:r>
            <a:endParaRPr>
              <a:solidFill>
                <a:schemeClr val="lt1"/>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chemeClr val="lt1"/>
                </a:solidFill>
                <a:latin typeface="Atkinson Hyperlegible"/>
                <a:ea typeface="Atkinson Hyperlegible"/>
                <a:cs typeface="Atkinson Hyperlegible"/>
                <a:sym typeface="Atkinson Hyperlegible"/>
              </a:rPr>
              <a:t>Réflexions qui ont motivé ce concept</a:t>
            </a:r>
            <a:endParaRPr>
              <a:solidFill>
                <a:schemeClr val="lt1"/>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chemeClr val="lt1"/>
                </a:solidFill>
                <a:latin typeface="Atkinson Hyperlegible"/>
                <a:ea typeface="Atkinson Hyperlegible"/>
                <a:cs typeface="Atkinson Hyperlegible"/>
                <a:sym typeface="Atkinson Hyperlegible"/>
              </a:rPr>
              <a:t>Comment je l’utilise en classe</a:t>
            </a:r>
            <a:endParaRPr>
              <a:solidFill>
                <a:schemeClr val="lt1"/>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chemeClr val="lt1"/>
                </a:solidFill>
                <a:latin typeface="Atkinson Hyperlegible"/>
                <a:ea typeface="Atkinson Hyperlegible"/>
                <a:cs typeface="Atkinson Hyperlegible"/>
                <a:sym typeface="Atkinson Hyperlegible"/>
              </a:rPr>
              <a:t>L’historam</a:t>
            </a:r>
            <a:endParaRPr>
              <a:solidFill>
                <a:schemeClr val="lt1"/>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chemeClr val="lt1"/>
                </a:solidFill>
                <a:latin typeface="Atkinson Hyperlegible"/>
                <a:ea typeface="Atkinson Hyperlegible"/>
                <a:cs typeface="Atkinson Hyperlegible"/>
                <a:sym typeface="Atkinson Hyperlegible"/>
              </a:rPr>
              <a:t>Démo rapide</a:t>
            </a:r>
            <a:endParaRPr>
              <a:solidFill>
                <a:schemeClr val="lt1"/>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chemeClr val="lt1"/>
                </a:solidFill>
                <a:latin typeface="Atkinson Hyperlegible"/>
                <a:ea typeface="Atkinson Hyperlegible"/>
                <a:cs typeface="Atkinson Hyperlegible"/>
                <a:sym typeface="Atkinson Hyperlegible"/>
              </a:rPr>
              <a:t>Stratégies cognitives</a:t>
            </a:r>
            <a:endParaRPr>
              <a:solidFill>
                <a:schemeClr val="lt1"/>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chemeClr val="dk1"/>
                </a:solidFill>
                <a:highlight>
                  <a:schemeClr val="lt1"/>
                </a:highlight>
                <a:latin typeface="Atkinson Hyperlegible"/>
                <a:ea typeface="Atkinson Hyperlegible"/>
                <a:cs typeface="Atkinson Hyperlegible"/>
                <a:sym typeface="Atkinson Hyperlegible"/>
              </a:rPr>
              <a:t>Cahiers enseignant + Plan pièces</a:t>
            </a:r>
            <a:endParaRPr>
              <a:solidFill>
                <a:schemeClr val="dk1"/>
              </a:solidFill>
              <a:highlight>
                <a:schemeClr val="lt1"/>
              </a:highlight>
              <a:latin typeface="Atkinson Hyperlegible"/>
              <a:ea typeface="Atkinson Hyperlegible"/>
              <a:cs typeface="Atkinson Hyperlegible"/>
              <a:sym typeface="Atkinson Hyperlegible"/>
            </a:endParaRPr>
          </a:p>
          <a:p>
            <a:pPr indent="0" lvl="0" marL="0" rtl="0" algn="l">
              <a:spcBef>
                <a:spcPts val="1200"/>
              </a:spcBef>
              <a:spcAft>
                <a:spcPts val="1200"/>
              </a:spcAft>
              <a:buNone/>
            </a:pPr>
            <a:r>
              <a:rPr lang="fr">
                <a:solidFill>
                  <a:schemeClr val="lt1"/>
                </a:solidFill>
                <a:latin typeface="Atkinson Hyperlegible"/>
                <a:ea typeface="Atkinson Hyperlegible"/>
                <a:cs typeface="Atkinson Hyperlegible"/>
                <a:sym typeface="Atkinson Hyperlegible"/>
              </a:rPr>
              <a:t>A vous de jouer !</a:t>
            </a:r>
            <a:endParaRPr>
              <a:solidFill>
                <a:schemeClr val="lt1"/>
              </a:solidFill>
              <a:latin typeface="Atkinson Hyperlegible"/>
              <a:ea typeface="Atkinson Hyperlegible"/>
              <a:cs typeface="Atkinson Hyperlegible"/>
              <a:sym typeface="Atkinson Hyperlegible"/>
            </a:endParaRPr>
          </a:p>
        </p:txBody>
      </p:sp>
      <p:sp>
        <p:nvSpPr>
          <p:cNvPr id="301" name="Google Shape;301;p55"/>
          <p:cNvSpPr txBox="1"/>
          <p:nvPr>
            <p:ph idx="1" type="subTitle"/>
          </p:nvPr>
        </p:nvSpPr>
        <p:spPr>
          <a:xfrm>
            <a:off x="271600" y="72050"/>
            <a:ext cx="4045200" cy="2794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Clr>
                <a:schemeClr val="dk1"/>
              </a:buClr>
              <a:buSzPts val="990"/>
              <a:buFont typeface="Arial"/>
              <a:buNone/>
            </a:pPr>
            <a:r>
              <a:rPr lang="fr" sz="2120">
                <a:solidFill>
                  <a:schemeClr val="dk1"/>
                </a:solidFill>
                <a:latin typeface="Lexend"/>
                <a:ea typeface="Lexend"/>
                <a:cs typeface="Lexend"/>
                <a:sym typeface="Lexend"/>
              </a:rPr>
              <a:t>human-processor.xyz</a:t>
            </a:r>
            <a:endParaRPr sz="2120">
              <a:solidFill>
                <a:schemeClr val="dk1"/>
              </a:solidFill>
              <a:latin typeface="Lexend"/>
              <a:ea typeface="Lexend"/>
              <a:cs typeface="Lexend"/>
              <a:sym typeface="Lexend"/>
            </a:endParaRPr>
          </a:p>
        </p:txBody>
      </p:sp>
      <p:pic>
        <p:nvPicPr>
          <p:cNvPr id="302" name="Google Shape;302;p55"/>
          <p:cNvPicPr preferRelativeResize="0"/>
          <p:nvPr/>
        </p:nvPicPr>
        <p:blipFill>
          <a:blip r:embed="rId3">
            <a:alphaModFix/>
          </a:blip>
          <a:stretch>
            <a:fillRect/>
          </a:stretch>
        </p:blipFill>
        <p:spPr>
          <a:xfrm>
            <a:off x="1282125" y="366000"/>
            <a:ext cx="2024150" cy="2024150"/>
          </a:xfrm>
          <a:prstGeom prst="rect">
            <a:avLst/>
          </a:prstGeom>
          <a:noFill/>
          <a:ln>
            <a:noFill/>
          </a:ln>
          <a:effectLst>
            <a:outerShdw blurRad="57150" rotWithShape="0" algn="bl" dir="5400000" dist="19050">
              <a:srgbClr val="000000">
                <a:alpha val="50000"/>
              </a:srgbClr>
            </a:outerShdw>
          </a:effectLst>
        </p:spPr>
      </p:pic>
      <p:pic>
        <p:nvPicPr>
          <p:cNvPr id="303" name="Google Shape;303;p55"/>
          <p:cNvPicPr preferRelativeResize="0"/>
          <p:nvPr/>
        </p:nvPicPr>
        <p:blipFill>
          <a:blip r:embed="rId4">
            <a:alphaModFix/>
          </a:blip>
          <a:stretch>
            <a:fillRect/>
          </a:stretch>
        </p:blipFill>
        <p:spPr>
          <a:xfrm>
            <a:off x="1360750" y="3005475"/>
            <a:ext cx="1866900" cy="1838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99FF"/>
        </a:solidFill>
      </p:bgPr>
    </p:bg>
    <p:spTree>
      <p:nvGrpSpPr>
        <p:cNvPr id="165" name="Shape 165"/>
        <p:cNvGrpSpPr/>
        <p:nvPr/>
      </p:nvGrpSpPr>
      <p:grpSpPr>
        <a:xfrm>
          <a:off x="0" y="0"/>
          <a:ext cx="0" cy="0"/>
          <a:chOff x="0" y="0"/>
          <a:chExt cx="0" cy="0"/>
        </a:xfrm>
      </p:grpSpPr>
      <p:sp>
        <p:nvSpPr>
          <p:cNvPr id="166" name="Google Shape;166;p38"/>
          <p:cNvSpPr txBox="1"/>
          <p:nvPr>
            <p:ph idx="2" type="body"/>
          </p:nvPr>
        </p:nvSpPr>
        <p:spPr>
          <a:xfrm>
            <a:off x="4939500" y="608250"/>
            <a:ext cx="4204500" cy="444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solidFill>
                <a:schemeClr val="dk1"/>
              </a:solidFill>
              <a:highlight>
                <a:srgbClr val="3399FF"/>
              </a:highlight>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chemeClr val="dk1"/>
                </a:solidFill>
                <a:highlight>
                  <a:srgbClr val="3399FF"/>
                </a:highlight>
                <a:latin typeface="Atkinson Hyperlegible"/>
                <a:ea typeface="Atkinson Hyperlegible"/>
                <a:cs typeface="Atkinson Hyperlegible"/>
                <a:sym typeface="Atkinson Hyperlegible"/>
              </a:rPr>
              <a:t>Qui suis-je ?</a:t>
            </a:r>
            <a:endParaRPr>
              <a:solidFill>
                <a:schemeClr val="dk1"/>
              </a:solidFill>
              <a:highlight>
                <a:srgbClr val="3399FF"/>
              </a:highlight>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rgbClr val="3399FF"/>
                </a:solidFill>
                <a:latin typeface="Atkinson Hyperlegible"/>
                <a:ea typeface="Atkinson Hyperlegible"/>
                <a:cs typeface="Atkinson Hyperlegible"/>
                <a:sym typeface="Atkinson Hyperlegible"/>
              </a:rPr>
              <a:t>Réflexions qui ont motivé ce concept</a:t>
            </a:r>
            <a:endParaRPr>
              <a:solidFill>
                <a:srgbClr val="3399FF"/>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rgbClr val="3399FF"/>
                </a:solidFill>
                <a:latin typeface="Atkinson Hyperlegible"/>
                <a:ea typeface="Atkinson Hyperlegible"/>
                <a:cs typeface="Atkinson Hyperlegible"/>
                <a:sym typeface="Atkinson Hyperlegible"/>
              </a:rPr>
              <a:t>Comment je l’utilise en classe</a:t>
            </a:r>
            <a:endParaRPr>
              <a:solidFill>
                <a:srgbClr val="3399FF"/>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rgbClr val="3399FF"/>
                </a:solidFill>
                <a:latin typeface="Atkinson Hyperlegible"/>
                <a:ea typeface="Atkinson Hyperlegible"/>
                <a:cs typeface="Atkinson Hyperlegible"/>
                <a:sym typeface="Atkinson Hyperlegible"/>
              </a:rPr>
              <a:t>L’historam</a:t>
            </a:r>
            <a:endParaRPr>
              <a:solidFill>
                <a:srgbClr val="3399FF"/>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rgbClr val="3399FF"/>
                </a:solidFill>
                <a:latin typeface="Atkinson Hyperlegible"/>
                <a:ea typeface="Atkinson Hyperlegible"/>
                <a:cs typeface="Atkinson Hyperlegible"/>
                <a:sym typeface="Atkinson Hyperlegible"/>
              </a:rPr>
              <a:t>Démo rapide</a:t>
            </a:r>
            <a:endParaRPr>
              <a:solidFill>
                <a:srgbClr val="3399FF"/>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rgbClr val="3399FF"/>
                </a:solidFill>
                <a:latin typeface="Atkinson Hyperlegible"/>
                <a:ea typeface="Atkinson Hyperlegible"/>
                <a:cs typeface="Atkinson Hyperlegible"/>
                <a:sym typeface="Atkinson Hyperlegible"/>
              </a:rPr>
              <a:t>Stratégies cognitives</a:t>
            </a:r>
            <a:endParaRPr>
              <a:solidFill>
                <a:srgbClr val="3399FF"/>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rgbClr val="3399FF"/>
                </a:solidFill>
                <a:latin typeface="Atkinson Hyperlegible"/>
                <a:ea typeface="Atkinson Hyperlegible"/>
                <a:cs typeface="Atkinson Hyperlegible"/>
                <a:sym typeface="Atkinson Hyperlegible"/>
              </a:rPr>
              <a:t>Cahiers enseignant + Plan pièces</a:t>
            </a:r>
            <a:endParaRPr>
              <a:solidFill>
                <a:srgbClr val="3399FF"/>
              </a:solidFill>
              <a:latin typeface="Atkinson Hyperlegible"/>
              <a:ea typeface="Atkinson Hyperlegible"/>
              <a:cs typeface="Atkinson Hyperlegible"/>
              <a:sym typeface="Atkinson Hyperlegible"/>
            </a:endParaRPr>
          </a:p>
          <a:p>
            <a:pPr indent="0" lvl="0" marL="0" rtl="0" algn="l">
              <a:spcBef>
                <a:spcPts val="1200"/>
              </a:spcBef>
              <a:spcAft>
                <a:spcPts val="1200"/>
              </a:spcAft>
              <a:buNone/>
            </a:pPr>
            <a:r>
              <a:rPr lang="fr">
                <a:solidFill>
                  <a:srgbClr val="3399FF"/>
                </a:solidFill>
                <a:latin typeface="Atkinson Hyperlegible"/>
                <a:ea typeface="Atkinson Hyperlegible"/>
                <a:cs typeface="Atkinson Hyperlegible"/>
                <a:sym typeface="Atkinson Hyperlegible"/>
              </a:rPr>
              <a:t>A vous de jouer !</a:t>
            </a:r>
            <a:endParaRPr>
              <a:solidFill>
                <a:srgbClr val="3399FF"/>
              </a:solidFill>
              <a:latin typeface="Atkinson Hyperlegible"/>
              <a:ea typeface="Atkinson Hyperlegible"/>
              <a:cs typeface="Atkinson Hyperlegible"/>
              <a:sym typeface="Atkinson Hyperlegible"/>
            </a:endParaRPr>
          </a:p>
        </p:txBody>
      </p:sp>
      <p:sp>
        <p:nvSpPr>
          <p:cNvPr id="167" name="Google Shape;167;p38"/>
          <p:cNvSpPr txBox="1"/>
          <p:nvPr>
            <p:ph idx="1" type="subTitle"/>
          </p:nvPr>
        </p:nvSpPr>
        <p:spPr>
          <a:xfrm>
            <a:off x="252050" y="281850"/>
            <a:ext cx="4045200" cy="4579800"/>
          </a:xfrm>
          <a:prstGeom prst="rect">
            <a:avLst/>
          </a:prstGeom>
        </p:spPr>
        <p:txBody>
          <a:bodyPr anchorCtr="0" anchor="ctr" bIns="91425" lIns="91425" spcFirstLastPara="1" rIns="91425" wrap="square" tIns="91425">
            <a:normAutofit lnSpcReduction="20000"/>
          </a:bodyPr>
          <a:lstStyle/>
          <a:p>
            <a:pPr indent="0" lvl="0" marL="0" rtl="0" algn="ctr">
              <a:spcBef>
                <a:spcPts val="0"/>
              </a:spcBef>
              <a:spcAft>
                <a:spcPts val="0"/>
              </a:spcAft>
              <a:buClr>
                <a:schemeClr val="dk1"/>
              </a:buClr>
              <a:buSzPts val="990"/>
              <a:buFont typeface="Arial"/>
              <a:buNone/>
            </a:pPr>
            <a:r>
              <a:rPr lang="fr" sz="2120">
                <a:solidFill>
                  <a:schemeClr val="dk1"/>
                </a:solidFill>
                <a:latin typeface="Atkinson Hyperlegible"/>
                <a:ea typeface="Atkinson Hyperlegible"/>
                <a:cs typeface="Atkinson Hyperlegible"/>
                <a:sym typeface="Atkinson Hyperlegible"/>
              </a:rPr>
              <a:t>Begin</a:t>
            </a: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Clr>
                <a:schemeClr val="dk1"/>
              </a:buClr>
              <a:buSzPts val="990"/>
              <a:buFont typeface="Arial"/>
              <a:buNone/>
            </a:pPr>
            <a:r>
              <a:rPr lang="fr" sz="2120">
                <a:solidFill>
                  <a:schemeClr val="dk1"/>
                </a:solidFill>
                <a:latin typeface="Atkinson Hyperlegible"/>
                <a:ea typeface="Atkinson Hyperlegible"/>
                <a:cs typeface="Atkinson Hyperlegible"/>
                <a:sym typeface="Atkinson Hyperlegible"/>
              </a:rPr>
              <a:t>1969</a:t>
            </a: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Clr>
                <a:schemeClr val="dk1"/>
              </a:buClr>
              <a:buSzPts val="990"/>
              <a:buFont typeface="Arial"/>
              <a:buNone/>
            </a:pPr>
            <a:r>
              <a:t/>
            </a: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Clr>
                <a:schemeClr val="dk1"/>
              </a:buClr>
              <a:buSzPts val="990"/>
              <a:buFont typeface="Arial"/>
              <a:buNone/>
            </a:pPr>
            <a:r>
              <a:rPr lang="fr" sz="2120">
                <a:solidFill>
                  <a:schemeClr val="dk1"/>
                </a:solidFill>
                <a:latin typeface="Atkinson Hyperlegible"/>
                <a:ea typeface="Atkinson Hyperlegible"/>
                <a:cs typeface="Atkinson Hyperlegible"/>
                <a:sym typeface="Atkinson Hyperlegible"/>
              </a:rPr>
              <a:t>Informaticien Autodidacte</a:t>
            </a: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Clr>
                <a:schemeClr val="dk1"/>
              </a:buClr>
              <a:buSzPts val="990"/>
              <a:buFont typeface="Arial"/>
              <a:buNone/>
            </a:pPr>
            <a:r>
              <a:rPr lang="fr" sz="2120">
                <a:solidFill>
                  <a:schemeClr val="dk1"/>
                </a:solidFill>
                <a:latin typeface="Atkinson Hyperlegible"/>
                <a:ea typeface="Atkinson Hyperlegible"/>
                <a:cs typeface="Atkinson Hyperlegible"/>
                <a:sym typeface="Atkinson Hyperlegible"/>
              </a:rPr>
              <a:t>1980</a:t>
            </a: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Clr>
                <a:schemeClr val="dk1"/>
              </a:buClr>
              <a:buSzPts val="990"/>
              <a:buFont typeface="Arial"/>
              <a:buNone/>
            </a:pPr>
            <a:r>
              <a:t/>
            </a: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Clr>
                <a:schemeClr val="dk1"/>
              </a:buClr>
              <a:buSzPts val="990"/>
              <a:buFont typeface="Arial"/>
              <a:buNone/>
            </a:pPr>
            <a:r>
              <a:rPr lang="fr" sz="2120">
                <a:solidFill>
                  <a:schemeClr val="dk1"/>
                </a:solidFill>
                <a:latin typeface="Atkinson Hyperlegible"/>
                <a:ea typeface="Atkinson Hyperlegible"/>
                <a:cs typeface="Atkinson Hyperlegible"/>
                <a:sym typeface="Atkinson Hyperlegible"/>
              </a:rPr>
              <a:t>Enseignant Info. Formation Pro. 2013</a:t>
            </a: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Clr>
                <a:schemeClr val="dk1"/>
              </a:buClr>
              <a:buSzPts val="990"/>
              <a:buFont typeface="Arial"/>
              <a:buNone/>
            </a:pPr>
            <a:r>
              <a:t/>
            </a: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Clr>
                <a:schemeClr val="dk1"/>
              </a:buClr>
              <a:buSzPts val="990"/>
              <a:buFont typeface="Arial"/>
              <a:buNone/>
            </a:pPr>
            <a:r>
              <a:rPr lang="fr" sz="2120">
                <a:solidFill>
                  <a:schemeClr val="dk1"/>
                </a:solidFill>
                <a:latin typeface="Atkinson Hyperlegible"/>
                <a:ea typeface="Atkinson Hyperlegible"/>
                <a:cs typeface="Atkinson Hyperlegible"/>
                <a:sym typeface="Atkinson Hyperlegible"/>
              </a:rPr>
              <a:t>Enseignant Info. Gymnase</a:t>
            </a: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Clr>
                <a:schemeClr val="dk1"/>
              </a:buClr>
              <a:buSzPts val="990"/>
              <a:buFont typeface="Arial"/>
              <a:buNone/>
            </a:pPr>
            <a:r>
              <a:rPr lang="fr" sz="2120">
                <a:solidFill>
                  <a:schemeClr val="dk1"/>
                </a:solidFill>
                <a:latin typeface="Atkinson Hyperlegible"/>
                <a:ea typeface="Atkinson Hyperlegible"/>
                <a:cs typeface="Atkinson Hyperlegible"/>
                <a:sym typeface="Atkinson Hyperlegible"/>
              </a:rPr>
              <a:t>2023</a:t>
            </a: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Clr>
                <a:schemeClr val="dk1"/>
              </a:buClr>
              <a:buSzPts val="990"/>
              <a:buFont typeface="Arial"/>
              <a:buNone/>
            </a:pPr>
            <a:r>
              <a:t/>
            </a: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Clr>
                <a:schemeClr val="dk1"/>
              </a:buClr>
              <a:buSzPts val="990"/>
              <a:buFont typeface="Arial"/>
              <a:buNone/>
            </a:pPr>
            <a:r>
              <a:rPr lang="fr" sz="2120">
                <a:solidFill>
                  <a:schemeClr val="dk1"/>
                </a:solidFill>
                <a:latin typeface="Atkinson Hyperlegible"/>
                <a:ea typeface="Atkinson Hyperlegible"/>
                <a:cs typeface="Atkinson Hyperlegible"/>
                <a:sym typeface="Atkinson Hyperlegible"/>
              </a:rPr>
              <a:t>Retraite</a:t>
            </a: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Clr>
                <a:schemeClr val="dk1"/>
              </a:buClr>
              <a:buSzPts val="990"/>
              <a:buFont typeface="Arial"/>
              <a:buNone/>
            </a:pPr>
            <a:r>
              <a:rPr lang="fr" sz="2120">
                <a:solidFill>
                  <a:schemeClr val="dk1"/>
                </a:solidFill>
                <a:latin typeface="Atkinson Hyperlegible"/>
                <a:ea typeface="Atkinson Hyperlegible"/>
                <a:cs typeface="Atkinson Hyperlegible"/>
                <a:sym typeface="Atkinson Hyperlegible"/>
              </a:rPr>
              <a:t>2029</a:t>
            </a: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Clr>
                <a:schemeClr val="dk1"/>
              </a:buClr>
              <a:buSzPts val="990"/>
              <a:buFont typeface="Arial"/>
              <a:buNone/>
            </a:pPr>
            <a:r>
              <a:t/>
            </a: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Clr>
                <a:schemeClr val="dk1"/>
              </a:buClr>
              <a:buSzPts val="990"/>
              <a:buFont typeface="Arial"/>
              <a:buNone/>
            </a:pPr>
            <a:r>
              <a:rPr lang="fr" sz="2120">
                <a:solidFill>
                  <a:schemeClr val="dk1"/>
                </a:solidFill>
                <a:latin typeface="Atkinson Hyperlegible"/>
                <a:ea typeface="Atkinson Hyperlegible"/>
                <a:cs typeface="Atkinson Hyperlegible"/>
                <a:sym typeface="Atkinson Hyperlegible"/>
              </a:rPr>
              <a:t>End</a:t>
            </a:r>
            <a:endParaRPr sz="2120">
              <a:solidFill>
                <a:schemeClr val="dk1"/>
              </a:solidFill>
              <a:latin typeface="Atkinson Hyperlegible"/>
              <a:ea typeface="Atkinson Hyperlegible"/>
              <a:cs typeface="Atkinson Hyperlegible"/>
              <a:sym typeface="Atkinson Hyperlegibl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7" name="Shape 307"/>
        <p:cNvGrpSpPr/>
        <p:nvPr/>
      </p:nvGrpSpPr>
      <p:grpSpPr>
        <a:xfrm>
          <a:off x="0" y="0"/>
          <a:ext cx="0" cy="0"/>
          <a:chOff x="0" y="0"/>
          <a:chExt cx="0" cy="0"/>
        </a:xfrm>
      </p:grpSpPr>
      <p:pic>
        <p:nvPicPr>
          <p:cNvPr id="308" name="Google Shape;308;p56"/>
          <p:cNvPicPr preferRelativeResize="0"/>
          <p:nvPr/>
        </p:nvPicPr>
        <p:blipFill>
          <a:blip r:embed="rId3">
            <a:alphaModFix/>
          </a:blip>
          <a:stretch>
            <a:fillRect/>
          </a:stretch>
        </p:blipFill>
        <p:spPr>
          <a:xfrm>
            <a:off x="152400" y="501938"/>
            <a:ext cx="8839200" cy="4139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2" name="Shape 312"/>
        <p:cNvGrpSpPr/>
        <p:nvPr/>
      </p:nvGrpSpPr>
      <p:grpSpPr>
        <a:xfrm>
          <a:off x="0" y="0"/>
          <a:ext cx="0" cy="0"/>
          <a:chOff x="0" y="0"/>
          <a:chExt cx="0" cy="0"/>
        </a:xfrm>
      </p:grpSpPr>
      <p:pic>
        <p:nvPicPr>
          <p:cNvPr id="313" name="Google Shape;313;p57"/>
          <p:cNvPicPr preferRelativeResize="0"/>
          <p:nvPr/>
        </p:nvPicPr>
        <p:blipFill>
          <a:blip r:embed="rId3">
            <a:alphaModFix/>
          </a:blip>
          <a:stretch>
            <a:fillRect/>
          </a:stretch>
        </p:blipFill>
        <p:spPr>
          <a:xfrm>
            <a:off x="-12" y="0"/>
            <a:ext cx="9144018" cy="5143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7" name="Shape 317"/>
        <p:cNvGrpSpPr/>
        <p:nvPr/>
      </p:nvGrpSpPr>
      <p:grpSpPr>
        <a:xfrm>
          <a:off x="0" y="0"/>
          <a:ext cx="0" cy="0"/>
          <a:chOff x="0" y="0"/>
          <a:chExt cx="0" cy="0"/>
        </a:xfrm>
      </p:grpSpPr>
      <p:pic>
        <p:nvPicPr>
          <p:cNvPr id="318" name="Google Shape;318;p58"/>
          <p:cNvPicPr preferRelativeResize="0"/>
          <p:nvPr/>
        </p:nvPicPr>
        <p:blipFill>
          <a:blip r:embed="rId3">
            <a:alphaModFix/>
          </a:blip>
          <a:stretch>
            <a:fillRect/>
          </a:stretch>
        </p:blipFill>
        <p:spPr>
          <a:xfrm>
            <a:off x="0" y="0"/>
            <a:ext cx="6192701" cy="3096351"/>
          </a:xfrm>
          <a:prstGeom prst="rect">
            <a:avLst/>
          </a:prstGeom>
          <a:noFill/>
          <a:ln>
            <a:noFill/>
          </a:ln>
        </p:spPr>
      </p:pic>
      <p:pic>
        <p:nvPicPr>
          <p:cNvPr id="319" name="Google Shape;319;p58"/>
          <p:cNvPicPr preferRelativeResize="0"/>
          <p:nvPr/>
        </p:nvPicPr>
        <p:blipFill>
          <a:blip r:embed="rId4">
            <a:alphaModFix/>
          </a:blip>
          <a:stretch>
            <a:fillRect/>
          </a:stretch>
        </p:blipFill>
        <p:spPr>
          <a:xfrm>
            <a:off x="5567300" y="0"/>
            <a:ext cx="3576699" cy="2682524"/>
          </a:xfrm>
          <a:prstGeom prst="rect">
            <a:avLst/>
          </a:prstGeom>
          <a:noFill/>
          <a:ln>
            <a:noFill/>
          </a:ln>
        </p:spPr>
      </p:pic>
      <p:pic>
        <p:nvPicPr>
          <p:cNvPr id="320" name="Google Shape;320;p58"/>
          <p:cNvPicPr preferRelativeResize="0"/>
          <p:nvPr/>
        </p:nvPicPr>
        <p:blipFill>
          <a:blip r:embed="rId5">
            <a:alphaModFix/>
          </a:blip>
          <a:stretch>
            <a:fillRect/>
          </a:stretch>
        </p:blipFill>
        <p:spPr>
          <a:xfrm rot="10800000">
            <a:off x="4222026" y="2682513"/>
            <a:ext cx="4921974" cy="2460987"/>
          </a:xfrm>
          <a:prstGeom prst="rect">
            <a:avLst/>
          </a:prstGeom>
          <a:noFill/>
          <a:ln>
            <a:noFill/>
          </a:ln>
        </p:spPr>
      </p:pic>
      <p:pic>
        <p:nvPicPr>
          <p:cNvPr id="321" name="Google Shape;321;p58"/>
          <p:cNvPicPr preferRelativeResize="0"/>
          <p:nvPr/>
        </p:nvPicPr>
        <p:blipFill>
          <a:blip r:embed="rId6">
            <a:alphaModFix/>
          </a:blip>
          <a:stretch>
            <a:fillRect/>
          </a:stretch>
        </p:blipFill>
        <p:spPr>
          <a:xfrm>
            <a:off x="0" y="2682525"/>
            <a:ext cx="4378865" cy="24609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708"/>
        </a:solidFill>
      </p:bgPr>
    </p:bg>
    <p:spTree>
      <p:nvGrpSpPr>
        <p:cNvPr id="325" name="Shape 325"/>
        <p:cNvGrpSpPr/>
        <p:nvPr/>
      </p:nvGrpSpPr>
      <p:grpSpPr>
        <a:xfrm>
          <a:off x="0" y="0"/>
          <a:ext cx="0" cy="0"/>
          <a:chOff x="0" y="0"/>
          <a:chExt cx="0" cy="0"/>
        </a:xfrm>
      </p:grpSpPr>
      <p:sp>
        <p:nvSpPr>
          <p:cNvPr id="326" name="Google Shape;326;p59"/>
          <p:cNvSpPr txBox="1"/>
          <p:nvPr/>
        </p:nvSpPr>
        <p:spPr>
          <a:xfrm>
            <a:off x="504950" y="476413"/>
            <a:ext cx="3205500" cy="1995600"/>
          </a:xfrm>
          <a:prstGeom prst="rect">
            <a:avLst/>
          </a:prstGeom>
          <a:solidFill>
            <a:schemeClr val="lt1"/>
          </a:solidFill>
          <a:ln cap="flat" cmpd="sng" w="76200">
            <a:solidFill>
              <a:schemeClr val="dk1"/>
            </a:solidFill>
            <a:prstDash val="solid"/>
            <a:round/>
            <a:headEnd len="sm" w="sm" type="none"/>
            <a:tailEnd len="sm" w="sm" type="none"/>
          </a:ln>
        </p:spPr>
        <p:txBody>
          <a:bodyPr anchorCtr="0" anchor="t" bIns="90000" lIns="91425" spcFirstLastPara="1" rIns="91425" wrap="square" tIns="91425">
            <a:spAutoFit/>
          </a:bodyPr>
          <a:lstStyle/>
          <a:p>
            <a:pPr indent="0" lvl="0" marL="0" rtl="0" algn="ctr">
              <a:lnSpc>
                <a:spcPct val="115000"/>
              </a:lnSpc>
              <a:spcBef>
                <a:spcPts val="0"/>
              </a:spcBef>
              <a:spcAft>
                <a:spcPts val="0"/>
              </a:spcAft>
              <a:buNone/>
            </a:pPr>
            <a:r>
              <a:rPr b="1" lang="fr" sz="2400">
                <a:solidFill>
                  <a:schemeClr val="dk1"/>
                </a:solidFill>
                <a:latin typeface="Calibri"/>
                <a:ea typeface="Calibri"/>
                <a:cs typeface="Calibri"/>
                <a:sym typeface="Calibri"/>
              </a:rPr>
              <a:t>11000</a:t>
            </a:r>
            <a:endParaRPr b="1" sz="2400">
              <a:solidFill>
                <a:schemeClr val="dk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fr" sz="1200">
                <a:solidFill>
                  <a:schemeClr val="dk1"/>
                </a:solidFill>
                <a:latin typeface="Calibri"/>
                <a:ea typeface="Calibri"/>
                <a:cs typeface="Calibri"/>
                <a:sym typeface="Calibri"/>
              </a:rPr>
              <a:t>À rebours</a:t>
            </a:r>
            <a:endParaRPr b="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br>
              <a:rPr lang="fr" sz="1200">
                <a:solidFill>
                  <a:schemeClr val="dk1"/>
                </a:solidFill>
                <a:latin typeface="Calibri"/>
                <a:ea typeface="Calibri"/>
                <a:cs typeface="Calibri"/>
                <a:sym typeface="Calibri"/>
              </a:rPr>
            </a:br>
            <a:r>
              <a:rPr lang="fr" sz="1000">
                <a:solidFill>
                  <a:schemeClr val="dk1"/>
                </a:solidFill>
                <a:latin typeface="Calibri"/>
                <a:ea typeface="Calibri"/>
                <a:cs typeface="Calibri"/>
                <a:sym typeface="Calibri"/>
              </a:rPr>
              <a:t>Pour chaque valeur, recopie ce nombre sur la sortie, suivi de tous les nombres qui le précèdent s’il est positif, ou qui le suivent s’il est négatif, jusqu’à zéro. </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50">
              <a:solidFill>
                <a:schemeClr val="dk1"/>
              </a:solidFill>
              <a:latin typeface="Consolas"/>
              <a:ea typeface="Consolas"/>
              <a:cs typeface="Consolas"/>
              <a:sym typeface="Consolas"/>
            </a:endParaRPr>
          </a:p>
          <a:p>
            <a:pPr indent="0" lvl="0" marL="0" rtl="0" algn="l">
              <a:lnSpc>
                <a:spcPct val="115000"/>
              </a:lnSpc>
              <a:spcBef>
                <a:spcPts val="0"/>
              </a:spcBef>
              <a:spcAft>
                <a:spcPts val="0"/>
              </a:spcAft>
              <a:buClr>
                <a:schemeClr val="dk1"/>
              </a:buClr>
              <a:buSzPts val="1100"/>
              <a:buFont typeface="Arial"/>
              <a:buNone/>
            </a:pPr>
            <a:r>
              <a:rPr lang="fr" sz="850">
                <a:solidFill>
                  <a:schemeClr val="dk1"/>
                </a:solidFill>
                <a:latin typeface="Consolas"/>
                <a:ea typeface="Consolas"/>
                <a:cs typeface="Consolas"/>
                <a:sym typeface="Consolas"/>
              </a:rPr>
              <a:t>?: 3		!: 3, 2, 1, 0</a:t>
            </a:r>
            <a:endParaRPr sz="850">
              <a:solidFill>
                <a:schemeClr val="dk1"/>
              </a:solidFill>
              <a:latin typeface="Consolas"/>
              <a:ea typeface="Consolas"/>
              <a:cs typeface="Consolas"/>
              <a:sym typeface="Consolas"/>
            </a:endParaRPr>
          </a:p>
          <a:p>
            <a:pPr indent="0" lvl="0" marL="0" rtl="0" algn="l">
              <a:lnSpc>
                <a:spcPct val="115000"/>
              </a:lnSpc>
              <a:spcBef>
                <a:spcPts val="0"/>
              </a:spcBef>
              <a:spcAft>
                <a:spcPts val="0"/>
              </a:spcAft>
              <a:buNone/>
            </a:pPr>
            <a:r>
              <a:rPr lang="fr" sz="850">
                <a:solidFill>
                  <a:schemeClr val="dk1"/>
                </a:solidFill>
                <a:latin typeface="Consolas"/>
                <a:ea typeface="Consolas"/>
                <a:cs typeface="Consolas"/>
                <a:sym typeface="Consolas"/>
              </a:rPr>
              <a:t>?: -2		!: -2, -1, 0</a:t>
            </a:r>
            <a:endParaRPr b="1" sz="2400">
              <a:latin typeface="Calibri"/>
              <a:ea typeface="Calibri"/>
              <a:cs typeface="Calibri"/>
              <a:sym typeface="Calibri"/>
            </a:endParaRPr>
          </a:p>
        </p:txBody>
      </p:sp>
      <p:sp>
        <p:nvSpPr>
          <p:cNvPr id="327" name="Google Shape;327;p59"/>
          <p:cNvSpPr txBox="1"/>
          <p:nvPr/>
        </p:nvSpPr>
        <p:spPr>
          <a:xfrm>
            <a:off x="4871225" y="414475"/>
            <a:ext cx="3205500" cy="2119500"/>
          </a:xfrm>
          <a:prstGeom prst="rect">
            <a:avLst/>
          </a:prstGeom>
          <a:solidFill>
            <a:schemeClr val="lt1"/>
          </a:solidFill>
          <a:ln cap="flat" cmpd="sng" w="76200">
            <a:solidFill>
              <a:srgbClr val="FF0000"/>
            </a:solidFill>
            <a:prstDash val="solid"/>
            <a:round/>
            <a:headEnd len="sm" w="sm" type="none"/>
            <a:tailEnd len="sm" w="sm" type="none"/>
          </a:ln>
        </p:spPr>
        <p:txBody>
          <a:bodyPr anchorCtr="0" anchor="t" bIns="90000"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fr" sz="2400">
                <a:solidFill>
                  <a:srgbClr val="FF0000"/>
                </a:solidFill>
                <a:latin typeface="Calibri"/>
                <a:ea typeface="Calibri"/>
                <a:cs typeface="Calibri"/>
                <a:sym typeface="Calibri"/>
              </a:rPr>
              <a:t>11001</a:t>
            </a:r>
            <a:endParaRPr b="1" sz="2400">
              <a:solidFill>
                <a:srgbClr val="FF0000"/>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fr" sz="1200">
                <a:solidFill>
                  <a:srgbClr val="FF0000"/>
                </a:solidFill>
                <a:latin typeface="Calibri"/>
                <a:ea typeface="Calibri"/>
                <a:cs typeface="Calibri"/>
                <a:sym typeface="Calibri"/>
              </a:rPr>
              <a:t>Comparateur</a:t>
            </a:r>
            <a:endParaRPr b="1" sz="1200">
              <a:solidFill>
                <a:srgbClr val="FF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br>
              <a:rPr lang="fr" sz="1200">
                <a:solidFill>
                  <a:schemeClr val="dk1"/>
                </a:solidFill>
                <a:latin typeface="Calibri"/>
                <a:ea typeface="Calibri"/>
                <a:cs typeface="Calibri"/>
                <a:sym typeface="Calibri"/>
              </a:rPr>
            </a:br>
            <a:r>
              <a:rPr lang="fr" sz="1000">
                <a:solidFill>
                  <a:schemeClr val="dk1"/>
                </a:solidFill>
                <a:latin typeface="Calibri"/>
                <a:ea typeface="Calibri"/>
                <a:cs typeface="Calibri"/>
                <a:sym typeface="Calibri"/>
              </a:rPr>
              <a:t>Pour chaque paire de valeurs, si les valeurs sont de même signe copie 0 sur la sortie, sinon copie 1.</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50">
              <a:solidFill>
                <a:schemeClr val="dk1"/>
              </a:solidFill>
              <a:latin typeface="Consolas"/>
              <a:ea typeface="Consolas"/>
              <a:cs typeface="Consolas"/>
              <a:sym typeface="Consolas"/>
            </a:endParaRPr>
          </a:p>
          <a:p>
            <a:pPr indent="0" lvl="0" marL="0" rtl="0" algn="l">
              <a:lnSpc>
                <a:spcPct val="115000"/>
              </a:lnSpc>
              <a:spcBef>
                <a:spcPts val="0"/>
              </a:spcBef>
              <a:spcAft>
                <a:spcPts val="0"/>
              </a:spcAft>
              <a:buClr>
                <a:schemeClr val="dk1"/>
              </a:buClr>
              <a:buSzPts val="1100"/>
              <a:buFont typeface="Arial"/>
              <a:buNone/>
            </a:pPr>
            <a:r>
              <a:rPr lang="fr" sz="850">
                <a:solidFill>
                  <a:schemeClr val="dk1"/>
                </a:solidFill>
                <a:latin typeface="Consolas"/>
                <a:ea typeface="Consolas"/>
                <a:cs typeface="Consolas"/>
                <a:sym typeface="Consolas"/>
              </a:rPr>
              <a:t>?: 5, 3		!: 0</a:t>
            </a:r>
            <a:endParaRPr sz="850">
              <a:solidFill>
                <a:schemeClr val="dk1"/>
              </a:solidFill>
              <a:latin typeface="Consolas"/>
              <a:ea typeface="Consolas"/>
              <a:cs typeface="Consolas"/>
              <a:sym typeface="Consolas"/>
            </a:endParaRPr>
          </a:p>
          <a:p>
            <a:pPr indent="0" lvl="0" marL="0" rtl="0" algn="l">
              <a:lnSpc>
                <a:spcPct val="115000"/>
              </a:lnSpc>
              <a:spcBef>
                <a:spcPts val="0"/>
              </a:spcBef>
              <a:spcAft>
                <a:spcPts val="0"/>
              </a:spcAft>
              <a:buClr>
                <a:schemeClr val="dk1"/>
              </a:buClr>
              <a:buSzPts val="1100"/>
              <a:buFont typeface="Arial"/>
              <a:buNone/>
            </a:pPr>
            <a:r>
              <a:rPr lang="fr" sz="850">
                <a:solidFill>
                  <a:schemeClr val="dk1"/>
                </a:solidFill>
                <a:latin typeface="Consolas"/>
                <a:ea typeface="Consolas"/>
                <a:cs typeface="Consolas"/>
                <a:sym typeface="Consolas"/>
              </a:rPr>
              <a:t>?: -2, 2	!: 1</a:t>
            </a:r>
            <a:endParaRPr sz="850">
              <a:solidFill>
                <a:schemeClr val="dk1"/>
              </a:solidFill>
              <a:latin typeface="Consolas"/>
              <a:ea typeface="Consolas"/>
              <a:cs typeface="Consolas"/>
              <a:sym typeface="Consolas"/>
            </a:endParaRPr>
          </a:p>
          <a:p>
            <a:pPr indent="0" lvl="0" marL="0" rtl="0" algn="l">
              <a:lnSpc>
                <a:spcPct val="115000"/>
              </a:lnSpc>
              <a:spcBef>
                <a:spcPts val="0"/>
              </a:spcBef>
              <a:spcAft>
                <a:spcPts val="0"/>
              </a:spcAft>
              <a:buNone/>
            </a:pPr>
            <a:r>
              <a:rPr lang="fr" sz="850">
                <a:solidFill>
                  <a:schemeClr val="dk1"/>
                </a:solidFill>
                <a:latin typeface="Consolas"/>
                <a:ea typeface="Consolas"/>
                <a:cs typeface="Consolas"/>
                <a:sym typeface="Consolas"/>
              </a:rPr>
              <a:t>?: 1, 0		!: 0</a:t>
            </a:r>
            <a:endParaRPr sz="850">
              <a:solidFill>
                <a:schemeClr val="dk1"/>
              </a:solidFill>
              <a:latin typeface="Consolas"/>
              <a:ea typeface="Consolas"/>
              <a:cs typeface="Consolas"/>
              <a:sym typeface="Consolas"/>
            </a:endParaRPr>
          </a:p>
          <a:p>
            <a:pPr indent="0" lvl="0" marL="0" rtl="0" algn="l">
              <a:lnSpc>
                <a:spcPct val="115000"/>
              </a:lnSpc>
              <a:spcBef>
                <a:spcPts val="0"/>
              </a:spcBef>
              <a:spcAft>
                <a:spcPts val="0"/>
              </a:spcAft>
              <a:buNone/>
            </a:pPr>
            <a:r>
              <a:t/>
            </a:r>
            <a:endParaRPr sz="850">
              <a:solidFill>
                <a:schemeClr val="dk1"/>
              </a:solidFill>
              <a:latin typeface="Consolas"/>
              <a:ea typeface="Consolas"/>
              <a:cs typeface="Consolas"/>
              <a:sym typeface="Consolas"/>
            </a:endParaRPr>
          </a:p>
        </p:txBody>
      </p:sp>
      <p:sp>
        <p:nvSpPr>
          <p:cNvPr id="328" name="Google Shape;328;p59"/>
          <p:cNvSpPr txBox="1"/>
          <p:nvPr/>
        </p:nvSpPr>
        <p:spPr>
          <a:xfrm>
            <a:off x="2685450" y="1885975"/>
            <a:ext cx="2657700" cy="50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fr" sz="1800">
                <a:solidFill>
                  <a:schemeClr val="lt1"/>
                </a:solidFill>
                <a:highlight>
                  <a:schemeClr val="dk1"/>
                </a:highlight>
                <a:latin typeface="Lexend Light"/>
                <a:ea typeface="Lexend Light"/>
                <a:cs typeface="Lexend Light"/>
                <a:sym typeface="Lexend Light"/>
              </a:rPr>
              <a:t>→ 8 instructions</a:t>
            </a:r>
            <a:endParaRPr sz="1800">
              <a:solidFill>
                <a:schemeClr val="lt1"/>
              </a:solidFill>
              <a:highlight>
                <a:schemeClr val="dk1"/>
              </a:highlight>
            </a:endParaRPr>
          </a:p>
        </p:txBody>
      </p:sp>
      <p:sp>
        <p:nvSpPr>
          <p:cNvPr id="329" name="Google Shape;329;p59"/>
          <p:cNvSpPr txBox="1"/>
          <p:nvPr/>
        </p:nvSpPr>
        <p:spPr>
          <a:xfrm>
            <a:off x="7016525" y="1885975"/>
            <a:ext cx="2657700" cy="50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fr" sz="1800">
                <a:solidFill>
                  <a:schemeClr val="lt1"/>
                </a:solidFill>
                <a:highlight>
                  <a:srgbClr val="FF0000"/>
                </a:highlight>
                <a:latin typeface="Lexend Light"/>
                <a:ea typeface="Lexend Light"/>
                <a:cs typeface="Lexend Light"/>
                <a:sym typeface="Lexend Light"/>
              </a:rPr>
              <a:t>→ 11 instructions</a:t>
            </a:r>
            <a:endParaRPr sz="1800">
              <a:solidFill>
                <a:schemeClr val="lt1"/>
              </a:solidFill>
              <a:highlight>
                <a:srgbClr val="FF0000"/>
              </a:highlight>
            </a:endParaRPr>
          </a:p>
        </p:txBody>
      </p:sp>
      <p:pic>
        <p:nvPicPr>
          <p:cNvPr descr="Vector Challenge Sign Pop Art Comic Speech Bubble With Expression Text  Competition Bright Dynamic Cartoon Splash Illustration Stock Illustration -  Download Image Now - iStock" id="330" name="Google Shape;330;p59"/>
          <p:cNvPicPr preferRelativeResize="0"/>
          <p:nvPr/>
        </p:nvPicPr>
        <p:blipFill>
          <a:blip r:embed="rId3">
            <a:alphaModFix/>
          </a:blip>
          <a:stretch>
            <a:fillRect/>
          </a:stretch>
        </p:blipFill>
        <p:spPr>
          <a:xfrm>
            <a:off x="3206425" y="3340900"/>
            <a:ext cx="2381250" cy="1714500"/>
          </a:xfrm>
          <a:prstGeom prst="rect">
            <a:avLst/>
          </a:prstGeom>
          <a:noFill/>
          <a:ln>
            <a:noFill/>
          </a:ln>
        </p:spPr>
      </p:pic>
      <p:sp>
        <p:nvSpPr>
          <p:cNvPr id="331" name="Google Shape;331;p59"/>
          <p:cNvSpPr txBox="1"/>
          <p:nvPr/>
        </p:nvSpPr>
        <p:spPr>
          <a:xfrm>
            <a:off x="474300" y="2839975"/>
            <a:ext cx="8195400" cy="541800"/>
          </a:xfrm>
          <a:prstGeom prst="rect">
            <a:avLst/>
          </a:prstGeom>
          <a:solidFill>
            <a:srgbClr val="FF136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1900">
                <a:solidFill>
                  <a:schemeClr val="lt1"/>
                </a:solidFill>
                <a:latin typeface="Lexend"/>
                <a:ea typeface="Lexend"/>
                <a:cs typeface="Lexend"/>
                <a:sym typeface="Lexend"/>
              </a:rPr>
              <a:t>Résoudre ces problèmes en prenant conscience de vos réflexions</a:t>
            </a:r>
            <a:endParaRPr b="1" sz="1900">
              <a:solidFill>
                <a:schemeClr val="lt1"/>
              </a:solidFill>
              <a:latin typeface="Lexend"/>
              <a:ea typeface="Lexend"/>
              <a:cs typeface="Lexend"/>
              <a:sym typeface="Lexe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5" name="Shape 335"/>
        <p:cNvGrpSpPr/>
        <p:nvPr/>
      </p:nvGrpSpPr>
      <p:grpSpPr>
        <a:xfrm>
          <a:off x="0" y="0"/>
          <a:ext cx="0" cy="0"/>
          <a:chOff x="0" y="0"/>
          <a:chExt cx="0" cy="0"/>
        </a:xfrm>
      </p:grpSpPr>
      <p:pic>
        <p:nvPicPr>
          <p:cNvPr descr="Discussion de fin de formation du cours optionnel &quot;Apprendre à apprendre&quot; ESIG 2019-20." id="336" name="Google Shape;336;p60" title="Retrospective - Human Processor!">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340" name="Shape 340"/>
        <p:cNvGrpSpPr/>
        <p:nvPr/>
      </p:nvGrpSpPr>
      <p:grpSpPr>
        <a:xfrm>
          <a:off x="0" y="0"/>
          <a:ext cx="0" cy="0"/>
          <a:chOff x="0" y="0"/>
          <a:chExt cx="0" cy="0"/>
        </a:xfrm>
      </p:grpSpPr>
      <p:sp>
        <p:nvSpPr>
          <p:cNvPr id="341" name="Google Shape;341;p61"/>
          <p:cNvSpPr txBox="1"/>
          <p:nvPr>
            <p:ph type="ctrTitle"/>
          </p:nvPr>
        </p:nvSpPr>
        <p:spPr>
          <a:xfrm>
            <a:off x="311700" y="315700"/>
            <a:ext cx="8520600" cy="4002900"/>
          </a:xfrm>
          <a:prstGeom prst="rect">
            <a:avLst/>
          </a:prstGeom>
          <a:ln>
            <a:noFill/>
          </a:ln>
        </p:spPr>
        <p:txBody>
          <a:bodyPr anchorCtr="0" anchor="ctr" bIns="91425" lIns="91425" spcFirstLastPara="1" rIns="91425" wrap="square" tIns="91425">
            <a:normAutofit/>
          </a:bodyPr>
          <a:lstStyle/>
          <a:p>
            <a:pPr indent="0" lvl="0" marL="0" rtl="0" algn="ctr">
              <a:spcBef>
                <a:spcPts val="2000"/>
              </a:spcBef>
              <a:spcAft>
                <a:spcPts val="0"/>
              </a:spcAft>
              <a:buNone/>
            </a:pPr>
            <a:r>
              <a:rPr lang="fr" sz="9600">
                <a:highlight>
                  <a:schemeClr val="dk1"/>
                </a:highlight>
                <a:latin typeface="Lexend ExtraBold"/>
                <a:ea typeface="Lexend ExtraBold"/>
                <a:cs typeface="Lexend ExtraBold"/>
                <a:sym typeface="Lexend ExtraBold"/>
              </a:rPr>
              <a:t>_</a:t>
            </a:r>
            <a:r>
              <a:rPr lang="fr" sz="9600">
                <a:solidFill>
                  <a:schemeClr val="accent6"/>
                </a:solidFill>
                <a:highlight>
                  <a:schemeClr val="dk1"/>
                </a:highlight>
                <a:latin typeface="Lexend ExtraBold"/>
                <a:ea typeface="Lexend ExtraBold"/>
                <a:cs typeface="Lexend ExtraBold"/>
                <a:sym typeface="Lexend ExtraBold"/>
              </a:rPr>
              <a:t>16</a:t>
            </a:r>
            <a:r>
              <a:rPr lang="fr" sz="9600">
                <a:highlight>
                  <a:schemeClr val="dk1"/>
                </a:highlight>
                <a:latin typeface="Lexend ExtraBold"/>
                <a:ea typeface="Lexend ExtraBold"/>
                <a:cs typeface="Lexend ExtraBold"/>
                <a:sym typeface="Lexend ExtraBold"/>
              </a:rPr>
              <a:t>_</a:t>
            </a:r>
            <a:r>
              <a:rPr lang="fr">
                <a:latin typeface="Lexend ExtraBold"/>
                <a:ea typeface="Lexend ExtraBold"/>
                <a:cs typeface="Lexend ExtraBold"/>
                <a:sym typeface="Lexend ExtraBold"/>
              </a:rPr>
              <a:t> </a:t>
            </a:r>
            <a:endParaRPr>
              <a:latin typeface="Lexend ExtraBold"/>
              <a:ea typeface="Lexend ExtraBold"/>
              <a:cs typeface="Lexend ExtraBold"/>
              <a:sym typeface="Lexend ExtraBold"/>
            </a:endParaRPr>
          </a:p>
          <a:p>
            <a:pPr indent="0" lvl="0" marL="0" rtl="0" algn="ctr">
              <a:spcBef>
                <a:spcPts val="2000"/>
              </a:spcBef>
              <a:spcAft>
                <a:spcPts val="0"/>
              </a:spcAft>
              <a:buNone/>
            </a:pPr>
            <a:r>
              <a:rPr lang="fr">
                <a:latin typeface="Lexend ExtraBold"/>
                <a:ea typeface="Lexend ExtraBold"/>
                <a:cs typeface="Lexend ExtraBold"/>
                <a:sym typeface="Lexend ExtraBold"/>
              </a:rPr>
              <a:t>Stratégies </a:t>
            </a:r>
            <a:br>
              <a:rPr lang="fr">
                <a:latin typeface="Lexend ExtraBold"/>
                <a:ea typeface="Lexend ExtraBold"/>
                <a:cs typeface="Lexend ExtraBold"/>
                <a:sym typeface="Lexend ExtraBold"/>
              </a:rPr>
            </a:br>
            <a:r>
              <a:rPr lang="fr">
                <a:latin typeface="Lexend ExtraBold"/>
                <a:ea typeface="Lexend ExtraBold"/>
                <a:cs typeface="Lexend ExtraBold"/>
                <a:sym typeface="Lexend ExtraBold"/>
              </a:rPr>
              <a:t>de Résolution</a:t>
            </a:r>
            <a:endParaRPr>
              <a:latin typeface="Lexend"/>
              <a:ea typeface="Lexend"/>
              <a:cs typeface="Lexend"/>
              <a:sym typeface="Lexen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62"/>
          <p:cNvSpPr txBox="1"/>
          <p:nvPr>
            <p:ph type="title"/>
          </p:nvPr>
        </p:nvSpPr>
        <p:spPr>
          <a:xfrm>
            <a:off x="311700" y="2087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latin typeface="Lexend"/>
                <a:ea typeface="Lexend"/>
                <a:cs typeface="Lexend"/>
                <a:sym typeface="Lexend"/>
              </a:rPr>
              <a:t>Je suis capable de le faire</a:t>
            </a:r>
            <a:endParaRPr>
              <a:latin typeface="Lexend"/>
              <a:ea typeface="Lexend"/>
              <a:cs typeface="Lexend"/>
              <a:sym typeface="Lexend"/>
            </a:endParaRPr>
          </a:p>
        </p:txBody>
      </p:sp>
      <p:pic>
        <p:nvPicPr>
          <p:cNvPr id="347" name="Google Shape;347;p62"/>
          <p:cNvPicPr preferRelativeResize="0"/>
          <p:nvPr/>
        </p:nvPicPr>
        <p:blipFill rotWithShape="1">
          <a:blip r:embed="rId3">
            <a:alphaModFix/>
          </a:blip>
          <a:srcRect b="0" l="0" r="0" t="25417"/>
          <a:stretch/>
        </p:blipFill>
        <p:spPr>
          <a:xfrm>
            <a:off x="1880675" y="2162550"/>
            <a:ext cx="5443650" cy="2980950"/>
          </a:xfrm>
          <a:prstGeom prst="rect">
            <a:avLst/>
          </a:prstGeom>
          <a:noFill/>
          <a:ln>
            <a:noFill/>
          </a:ln>
        </p:spPr>
      </p:pic>
      <p:sp>
        <p:nvSpPr>
          <p:cNvPr id="348" name="Google Shape;348;p62"/>
          <p:cNvSpPr txBox="1"/>
          <p:nvPr/>
        </p:nvSpPr>
        <p:spPr>
          <a:xfrm>
            <a:off x="1825100" y="813925"/>
            <a:ext cx="5642100" cy="1177800"/>
          </a:xfrm>
          <a:prstGeom prst="rect">
            <a:avLst/>
          </a:prstGeom>
          <a:noFill/>
          <a:ln>
            <a:noFill/>
          </a:ln>
        </p:spPr>
        <p:txBody>
          <a:bodyPr anchorCtr="0" anchor="t" bIns="91425" lIns="91425" spcFirstLastPara="1" rIns="91425" wrap="square" tIns="91425">
            <a:noAutofit/>
          </a:bodyPr>
          <a:lstStyle/>
          <a:p>
            <a:pPr indent="0" lvl="0" marL="0" marR="247674" rtl="0" algn="l">
              <a:lnSpc>
                <a:spcPct val="115000"/>
              </a:lnSpc>
              <a:spcBef>
                <a:spcPts val="1800"/>
              </a:spcBef>
              <a:spcAft>
                <a:spcPts val="0"/>
              </a:spcAft>
              <a:buClr>
                <a:schemeClr val="dk1"/>
              </a:buClr>
              <a:buSzPts val="1100"/>
              <a:buFont typeface="Arial"/>
              <a:buNone/>
            </a:pPr>
            <a:r>
              <a:rPr lang="fr" sz="1500">
                <a:solidFill>
                  <a:srgbClr val="141412"/>
                </a:solidFill>
                <a:highlight>
                  <a:srgbClr val="FFFFFF"/>
                </a:highlight>
                <a:latin typeface="Lexend Medium"/>
                <a:ea typeface="Lexend Medium"/>
                <a:cs typeface="Lexend Medium"/>
                <a:sym typeface="Lexend Medium"/>
              </a:rPr>
              <a:t>Qu’est-ce que je dois faire ? Est-ce que j’ai bien toutes les données ? C’est ok de ne pas y arriver du premier coup ou de faire des erreurs : garde confiance en toi. Si c’était trop facile, tu n’apprendrais rien.</a:t>
            </a:r>
            <a:endParaRPr sz="1500">
              <a:latin typeface="Lexend Medium"/>
              <a:ea typeface="Lexend Medium"/>
              <a:cs typeface="Lexend Medium"/>
              <a:sym typeface="Lexend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latin typeface="Lexend"/>
                <a:ea typeface="Lexend"/>
                <a:cs typeface="Lexend"/>
                <a:sym typeface="Lexend"/>
              </a:rPr>
              <a:t>Je me concentre pour réussir</a:t>
            </a:r>
            <a:endParaRPr>
              <a:latin typeface="Lexend"/>
              <a:ea typeface="Lexend"/>
              <a:cs typeface="Lexend"/>
              <a:sym typeface="Lexend"/>
            </a:endParaRPr>
          </a:p>
        </p:txBody>
      </p:sp>
      <p:pic>
        <p:nvPicPr>
          <p:cNvPr id="354" name="Google Shape;354;p63"/>
          <p:cNvPicPr preferRelativeResize="0"/>
          <p:nvPr/>
        </p:nvPicPr>
        <p:blipFill>
          <a:blip r:embed="rId3">
            <a:alphaModFix/>
          </a:blip>
          <a:stretch>
            <a:fillRect/>
          </a:stretch>
        </p:blipFill>
        <p:spPr>
          <a:xfrm>
            <a:off x="1972650" y="1133075"/>
            <a:ext cx="5198698" cy="3820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latin typeface="Lexend"/>
                <a:ea typeface="Lexend"/>
                <a:cs typeface="Lexend"/>
                <a:sym typeface="Lexend"/>
              </a:rPr>
              <a:t>Je pense avant d’agir</a:t>
            </a:r>
            <a:endParaRPr>
              <a:latin typeface="Lexend"/>
              <a:ea typeface="Lexend"/>
              <a:cs typeface="Lexend"/>
              <a:sym typeface="Lexend"/>
            </a:endParaRPr>
          </a:p>
        </p:txBody>
      </p:sp>
      <p:pic>
        <p:nvPicPr>
          <p:cNvPr id="360" name="Google Shape;360;p64"/>
          <p:cNvPicPr preferRelativeResize="0"/>
          <p:nvPr/>
        </p:nvPicPr>
        <p:blipFill>
          <a:blip r:embed="rId3">
            <a:alphaModFix/>
          </a:blip>
          <a:stretch>
            <a:fillRect/>
          </a:stretch>
        </p:blipFill>
        <p:spPr>
          <a:xfrm>
            <a:off x="2327638" y="1086775"/>
            <a:ext cx="4488726" cy="39811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latin typeface="Lexend"/>
                <a:ea typeface="Lexend"/>
                <a:cs typeface="Lexend"/>
                <a:sym typeface="Lexend"/>
              </a:rPr>
              <a:t>Je fais des liens avec ce que je connais</a:t>
            </a:r>
            <a:endParaRPr>
              <a:latin typeface="Lexend"/>
              <a:ea typeface="Lexend"/>
              <a:cs typeface="Lexend"/>
              <a:sym typeface="Lexend"/>
            </a:endParaRPr>
          </a:p>
        </p:txBody>
      </p:sp>
      <p:pic>
        <p:nvPicPr>
          <p:cNvPr id="366" name="Google Shape;366;p65"/>
          <p:cNvPicPr preferRelativeResize="0"/>
          <p:nvPr/>
        </p:nvPicPr>
        <p:blipFill>
          <a:blip r:embed="rId3">
            <a:alphaModFix/>
          </a:blip>
          <a:stretch>
            <a:fillRect/>
          </a:stretch>
        </p:blipFill>
        <p:spPr>
          <a:xfrm>
            <a:off x="2066325" y="1063600"/>
            <a:ext cx="5011351" cy="4030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99FF"/>
        </a:solidFill>
      </p:bgPr>
    </p:bg>
    <p:spTree>
      <p:nvGrpSpPr>
        <p:cNvPr id="171" name="Shape 171"/>
        <p:cNvGrpSpPr/>
        <p:nvPr/>
      </p:nvGrpSpPr>
      <p:grpSpPr>
        <a:xfrm>
          <a:off x="0" y="0"/>
          <a:ext cx="0" cy="0"/>
          <a:chOff x="0" y="0"/>
          <a:chExt cx="0" cy="0"/>
        </a:xfrm>
      </p:grpSpPr>
      <p:sp>
        <p:nvSpPr>
          <p:cNvPr id="172" name="Google Shape;172;p39"/>
          <p:cNvSpPr txBox="1"/>
          <p:nvPr>
            <p:ph idx="2" type="body"/>
          </p:nvPr>
        </p:nvSpPr>
        <p:spPr>
          <a:xfrm>
            <a:off x="4939500" y="608250"/>
            <a:ext cx="4204500" cy="444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solidFill>
                <a:srgbClr val="3399FF"/>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rgbClr val="3399FF"/>
                </a:solidFill>
                <a:latin typeface="Atkinson Hyperlegible"/>
                <a:ea typeface="Atkinson Hyperlegible"/>
                <a:cs typeface="Atkinson Hyperlegible"/>
                <a:sym typeface="Atkinson Hyperlegible"/>
              </a:rPr>
              <a:t>Qui suis-je ?</a:t>
            </a:r>
            <a:endParaRPr>
              <a:solidFill>
                <a:srgbClr val="3399FF"/>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chemeClr val="dk1"/>
                </a:solidFill>
                <a:highlight>
                  <a:srgbClr val="3399FF"/>
                </a:highlight>
                <a:latin typeface="Atkinson Hyperlegible"/>
                <a:ea typeface="Atkinson Hyperlegible"/>
                <a:cs typeface="Atkinson Hyperlegible"/>
                <a:sym typeface="Atkinson Hyperlegible"/>
              </a:rPr>
              <a:t>Réflexions qui ont motivé ce concept</a:t>
            </a:r>
            <a:endParaRPr>
              <a:solidFill>
                <a:schemeClr val="dk1"/>
              </a:solidFill>
              <a:highlight>
                <a:srgbClr val="3399FF"/>
              </a:highlight>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rgbClr val="3399FF"/>
                </a:solidFill>
                <a:latin typeface="Atkinson Hyperlegible"/>
                <a:ea typeface="Atkinson Hyperlegible"/>
                <a:cs typeface="Atkinson Hyperlegible"/>
                <a:sym typeface="Atkinson Hyperlegible"/>
              </a:rPr>
              <a:t>Comment je l’utilise en classe</a:t>
            </a:r>
            <a:endParaRPr>
              <a:solidFill>
                <a:srgbClr val="3399FF"/>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rgbClr val="3399FF"/>
                </a:solidFill>
                <a:latin typeface="Atkinson Hyperlegible"/>
                <a:ea typeface="Atkinson Hyperlegible"/>
                <a:cs typeface="Atkinson Hyperlegible"/>
                <a:sym typeface="Atkinson Hyperlegible"/>
              </a:rPr>
              <a:t>L’historam</a:t>
            </a:r>
            <a:endParaRPr>
              <a:solidFill>
                <a:srgbClr val="3399FF"/>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rgbClr val="3399FF"/>
                </a:solidFill>
                <a:latin typeface="Atkinson Hyperlegible"/>
                <a:ea typeface="Atkinson Hyperlegible"/>
                <a:cs typeface="Atkinson Hyperlegible"/>
                <a:sym typeface="Atkinson Hyperlegible"/>
              </a:rPr>
              <a:t>Démo rapide</a:t>
            </a:r>
            <a:endParaRPr>
              <a:solidFill>
                <a:srgbClr val="3399FF"/>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rgbClr val="3399FF"/>
                </a:solidFill>
                <a:latin typeface="Atkinson Hyperlegible"/>
                <a:ea typeface="Atkinson Hyperlegible"/>
                <a:cs typeface="Atkinson Hyperlegible"/>
                <a:sym typeface="Atkinson Hyperlegible"/>
              </a:rPr>
              <a:t>Stratégies cognitives</a:t>
            </a:r>
            <a:endParaRPr>
              <a:solidFill>
                <a:srgbClr val="3399FF"/>
              </a:solidFill>
              <a:latin typeface="Atkinson Hyperlegible"/>
              <a:ea typeface="Atkinson Hyperlegible"/>
              <a:cs typeface="Atkinson Hyperlegible"/>
              <a:sym typeface="Atkinson Hyperlegible"/>
            </a:endParaRPr>
          </a:p>
          <a:p>
            <a:pPr indent="0" lvl="0" marL="0" rtl="0" algn="l">
              <a:spcBef>
                <a:spcPts val="1200"/>
              </a:spcBef>
              <a:spcAft>
                <a:spcPts val="0"/>
              </a:spcAft>
              <a:buNone/>
            </a:pPr>
            <a:r>
              <a:rPr lang="fr">
                <a:solidFill>
                  <a:srgbClr val="3399FF"/>
                </a:solidFill>
                <a:latin typeface="Atkinson Hyperlegible"/>
                <a:ea typeface="Atkinson Hyperlegible"/>
                <a:cs typeface="Atkinson Hyperlegible"/>
                <a:sym typeface="Atkinson Hyperlegible"/>
              </a:rPr>
              <a:t>Cahiers enseignant + Plan pièces</a:t>
            </a:r>
            <a:endParaRPr>
              <a:solidFill>
                <a:srgbClr val="3399FF"/>
              </a:solidFill>
              <a:latin typeface="Atkinson Hyperlegible"/>
              <a:ea typeface="Atkinson Hyperlegible"/>
              <a:cs typeface="Atkinson Hyperlegible"/>
              <a:sym typeface="Atkinson Hyperlegible"/>
            </a:endParaRPr>
          </a:p>
          <a:p>
            <a:pPr indent="0" lvl="0" marL="0" rtl="0" algn="l">
              <a:spcBef>
                <a:spcPts val="1200"/>
              </a:spcBef>
              <a:spcAft>
                <a:spcPts val="1200"/>
              </a:spcAft>
              <a:buNone/>
            </a:pPr>
            <a:r>
              <a:rPr lang="fr">
                <a:solidFill>
                  <a:srgbClr val="3399FF"/>
                </a:solidFill>
                <a:latin typeface="Atkinson Hyperlegible"/>
                <a:ea typeface="Atkinson Hyperlegible"/>
                <a:cs typeface="Atkinson Hyperlegible"/>
                <a:sym typeface="Atkinson Hyperlegible"/>
              </a:rPr>
              <a:t>A vous de jouer !</a:t>
            </a:r>
            <a:endParaRPr>
              <a:solidFill>
                <a:srgbClr val="3399FF"/>
              </a:solidFill>
              <a:latin typeface="Atkinson Hyperlegible"/>
              <a:ea typeface="Atkinson Hyperlegible"/>
              <a:cs typeface="Atkinson Hyperlegible"/>
              <a:sym typeface="Atkinson Hyperlegible"/>
            </a:endParaRPr>
          </a:p>
        </p:txBody>
      </p:sp>
      <p:sp>
        <p:nvSpPr>
          <p:cNvPr id="173" name="Google Shape;173;p39"/>
          <p:cNvSpPr txBox="1"/>
          <p:nvPr>
            <p:ph idx="1" type="subTitle"/>
          </p:nvPr>
        </p:nvSpPr>
        <p:spPr>
          <a:xfrm>
            <a:off x="279600" y="253650"/>
            <a:ext cx="4045200" cy="4579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Clr>
                <a:schemeClr val="dk1"/>
              </a:buClr>
              <a:buSzPts val="990"/>
              <a:buFont typeface="Arial"/>
              <a:buNone/>
            </a:pPr>
            <a:r>
              <a:rPr lang="fr" sz="2120">
                <a:solidFill>
                  <a:schemeClr val="dk1"/>
                </a:solidFill>
                <a:latin typeface="Atkinson Hyperlegible"/>
                <a:ea typeface="Atkinson Hyperlegible"/>
                <a:cs typeface="Atkinson Hyperlegible"/>
                <a:sym typeface="Atkinson Hyperlegible"/>
              </a:rPr>
              <a:t>Pourquoi coder à l’école ?</a:t>
            </a: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Clr>
                <a:schemeClr val="dk1"/>
              </a:buClr>
              <a:buSzPts val="990"/>
              <a:buFont typeface="Arial"/>
              <a:buNone/>
            </a:pPr>
            <a:r>
              <a:t/>
            </a: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Clr>
                <a:schemeClr val="dk1"/>
              </a:buClr>
              <a:buSzPts val="990"/>
              <a:buFont typeface="Arial"/>
              <a:buNone/>
            </a:pPr>
            <a:r>
              <a:rPr lang="fr" sz="2120">
                <a:solidFill>
                  <a:schemeClr val="dk1"/>
                </a:solidFill>
                <a:latin typeface="Atkinson Hyperlegible"/>
                <a:ea typeface="Atkinson Hyperlegible"/>
                <a:cs typeface="Atkinson Hyperlegible"/>
                <a:sym typeface="Atkinson Hyperlegible"/>
              </a:rPr>
              <a:t>Comment aider </a:t>
            </a:r>
            <a:endParaRPr sz="2120">
              <a:solidFill>
                <a:schemeClr val="dk1"/>
              </a:solidFill>
              <a:latin typeface="Atkinson Hyperlegible"/>
              <a:ea typeface="Atkinson Hyperlegible"/>
              <a:cs typeface="Atkinson Hyperlegible"/>
              <a:sym typeface="Atkinson Hyperlegible"/>
            </a:endParaRPr>
          </a:p>
          <a:p>
            <a:pPr indent="0" lvl="0" marL="0" rtl="0" algn="ctr">
              <a:spcBef>
                <a:spcPts val="0"/>
              </a:spcBef>
              <a:spcAft>
                <a:spcPts val="0"/>
              </a:spcAft>
              <a:buClr>
                <a:schemeClr val="dk1"/>
              </a:buClr>
              <a:buSzPts val="990"/>
              <a:buFont typeface="Arial"/>
              <a:buNone/>
            </a:pPr>
            <a:r>
              <a:rPr lang="fr" sz="2120">
                <a:solidFill>
                  <a:schemeClr val="dk1"/>
                </a:solidFill>
                <a:latin typeface="Atkinson Hyperlegible"/>
                <a:ea typeface="Atkinson Hyperlegible"/>
                <a:cs typeface="Atkinson Hyperlegible"/>
                <a:sym typeface="Atkinson Hyperlegible"/>
              </a:rPr>
              <a:t>les élèves en difficultés ?</a:t>
            </a:r>
            <a:endParaRPr sz="2120">
              <a:solidFill>
                <a:schemeClr val="dk1"/>
              </a:solidFill>
              <a:latin typeface="Atkinson Hyperlegible"/>
              <a:ea typeface="Atkinson Hyperlegible"/>
              <a:cs typeface="Atkinson Hyperlegible"/>
              <a:sym typeface="Atkinson Hyperlegible"/>
            </a:endParaRPr>
          </a:p>
        </p:txBody>
      </p:sp>
      <p:pic>
        <p:nvPicPr>
          <p:cNvPr id="174" name="Google Shape;174;p39"/>
          <p:cNvPicPr preferRelativeResize="0"/>
          <p:nvPr/>
        </p:nvPicPr>
        <p:blipFill rotWithShape="1">
          <a:blip r:embed="rId3">
            <a:alphaModFix/>
          </a:blip>
          <a:srcRect b="47627" l="21996" r="0" t="0"/>
          <a:stretch/>
        </p:blipFill>
        <p:spPr>
          <a:xfrm>
            <a:off x="0" y="4115350"/>
            <a:ext cx="2217649" cy="10281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70" name="Shape 370"/>
        <p:cNvGrpSpPr/>
        <p:nvPr/>
      </p:nvGrpSpPr>
      <p:grpSpPr>
        <a:xfrm>
          <a:off x="0" y="0"/>
          <a:ext cx="0" cy="0"/>
          <a:chOff x="0" y="0"/>
          <a:chExt cx="0" cy="0"/>
        </a:xfrm>
      </p:grpSpPr>
      <p:sp>
        <p:nvSpPr>
          <p:cNvPr id="371" name="Google Shape;371;p66"/>
          <p:cNvSpPr txBox="1"/>
          <p:nvPr>
            <p:ph type="ctrTitle"/>
          </p:nvPr>
        </p:nvSpPr>
        <p:spPr>
          <a:xfrm>
            <a:off x="311700" y="856500"/>
            <a:ext cx="8520600" cy="3430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fr">
                <a:solidFill>
                  <a:schemeClr val="lt1"/>
                </a:solidFill>
                <a:latin typeface="Lexend ExtraBold"/>
                <a:ea typeface="Lexend ExtraBold"/>
                <a:cs typeface="Lexend ExtraBold"/>
                <a:sym typeface="Lexend ExtraBold"/>
              </a:rPr>
              <a:t>Commencer </a:t>
            </a:r>
            <a:br>
              <a:rPr lang="fr">
                <a:solidFill>
                  <a:schemeClr val="lt1"/>
                </a:solidFill>
                <a:latin typeface="Lexend ExtraBold"/>
                <a:ea typeface="Lexend ExtraBold"/>
                <a:cs typeface="Lexend ExtraBold"/>
                <a:sym typeface="Lexend ExtraBold"/>
              </a:rPr>
            </a:br>
            <a:r>
              <a:rPr lang="fr">
                <a:solidFill>
                  <a:schemeClr val="lt1"/>
                </a:solidFill>
                <a:latin typeface="Lexend ExtraBold"/>
                <a:ea typeface="Lexend ExtraBold"/>
                <a:cs typeface="Lexend ExtraBold"/>
                <a:sym typeface="Lexend ExtraBold"/>
              </a:rPr>
              <a:t>à réfléchir</a:t>
            </a:r>
            <a:endParaRPr>
              <a:solidFill>
                <a:schemeClr val="lt1"/>
              </a:solidFill>
              <a:latin typeface="Lexend ExtraBold"/>
              <a:ea typeface="Lexend ExtraBold"/>
              <a:cs typeface="Lexend ExtraBold"/>
              <a:sym typeface="Lexend ExtraBo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latin typeface="Lexend"/>
                <a:ea typeface="Lexend"/>
                <a:cs typeface="Lexend"/>
                <a:sym typeface="Lexend"/>
              </a:rPr>
              <a:t>Je cherche à simplifier le problème</a:t>
            </a:r>
            <a:endParaRPr>
              <a:latin typeface="Lexend"/>
              <a:ea typeface="Lexend"/>
              <a:cs typeface="Lexend"/>
              <a:sym typeface="Lexend"/>
            </a:endParaRPr>
          </a:p>
        </p:txBody>
      </p:sp>
      <p:pic>
        <p:nvPicPr>
          <p:cNvPr id="377" name="Google Shape;377;p67"/>
          <p:cNvPicPr preferRelativeResize="0"/>
          <p:nvPr/>
        </p:nvPicPr>
        <p:blipFill>
          <a:blip r:embed="rId3">
            <a:alphaModFix/>
          </a:blip>
          <a:stretch>
            <a:fillRect/>
          </a:stretch>
        </p:blipFill>
        <p:spPr>
          <a:xfrm>
            <a:off x="2445313" y="1109900"/>
            <a:ext cx="4253385" cy="4033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latin typeface="Lexend"/>
                <a:ea typeface="Lexend"/>
                <a:cs typeface="Lexend"/>
                <a:sym typeface="Lexend"/>
              </a:rPr>
              <a:t>Je résiste à donner la première réponse sans vérifier</a:t>
            </a:r>
            <a:endParaRPr>
              <a:latin typeface="Lexend"/>
              <a:ea typeface="Lexend"/>
              <a:cs typeface="Lexend"/>
              <a:sym typeface="Lexend"/>
            </a:endParaRPr>
          </a:p>
        </p:txBody>
      </p:sp>
      <p:pic>
        <p:nvPicPr>
          <p:cNvPr id="383" name="Google Shape;383;p68"/>
          <p:cNvPicPr preferRelativeResize="0"/>
          <p:nvPr/>
        </p:nvPicPr>
        <p:blipFill>
          <a:blip r:embed="rId3">
            <a:alphaModFix/>
          </a:blip>
          <a:stretch>
            <a:fillRect/>
          </a:stretch>
        </p:blipFill>
        <p:spPr>
          <a:xfrm>
            <a:off x="1855825" y="1017725"/>
            <a:ext cx="5432355" cy="41257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latin typeface="Lexend"/>
                <a:ea typeface="Lexend"/>
                <a:cs typeface="Lexend"/>
                <a:sym typeface="Lexend"/>
              </a:rPr>
              <a:t>Je me construis une image mentale</a:t>
            </a:r>
            <a:endParaRPr>
              <a:latin typeface="Lexend"/>
              <a:ea typeface="Lexend"/>
              <a:cs typeface="Lexend"/>
              <a:sym typeface="Lexend"/>
            </a:endParaRPr>
          </a:p>
        </p:txBody>
      </p:sp>
      <p:pic>
        <p:nvPicPr>
          <p:cNvPr id="389" name="Google Shape;389;p69"/>
          <p:cNvPicPr preferRelativeResize="0"/>
          <p:nvPr/>
        </p:nvPicPr>
        <p:blipFill>
          <a:blip r:embed="rId3">
            <a:alphaModFix/>
          </a:blip>
          <a:stretch>
            <a:fillRect/>
          </a:stretch>
        </p:blipFill>
        <p:spPr>
          <a:xfrm>
            <a:off x="2144526" y="1107225"/>
            <a:ext cx="4854950" cy="40362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70"/>
          <p:cNvSpPr txBox="1"/>
          <p:nvPr>
            <p:ph type="title"/>
          </p:nvPr>
        </p:nvSpPr>
        <p:spPr>
          <a:xfrm>
            <a:off x="330250" y="282900"/>
            <a:ext cx="8520600" cy="9399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latin typeface="Lexend"/>
                <a:ea typeface="Lexend"/>
                <a:cs typeface="Lexend"/>
                <a:sym typeface="Lexend"/>
              </a:rPr>
              <a:t>Je manipule mon image mentale </a:t>
            </a:r>
            <a:br>
              <a:rPr lang="fr">
                <a:latin typeface="Lexend"/>
                <a:ea typeface="Lexend"/>
                <a:cs typeface="Lexend"/>
                <a:sym typeface="Lexend"/>
              </a:rPr>
            </a:br>
            <a:r>
              <a:rPr lang="fr">
                <a:latin typeface="Lexend"/>
                <a:ea typeface="Lexend"/>
                <a:cs typeface="Lexend"/>
                <a:sym typeface="Lexend"/>
              </a:rPr>
              <a:t>pour résoudre le problème</a:t>
            </a:r>
            <a:endParaRPr>
              <a:latin typeface="Lexend"/>
              <a:ea typeface="Lexend"/>
              <a:cs typeface="Lexend"/>
              <a:sym typeface="Lexend"/>
            </a:endParaRPr>
          </a:p>
        </p:txBody>
      </p:sp>
      <p:pic>
        <p:nvPicPr>
          <p:cNvPr id="395" name="Google Shape;395;p70"/>
          <p:cNvPicPr preferRelativeResize="0"/>
          <p:nvPr/>
        </p:nvPicPr>
        <p:blipFill>
          <a:blip r:embed="rId3">
            <a:alphaModFix/>
          </a:blip>
          <a:stretch>
            <a:fillRect/>
          </a:stretch>
        </p:blipFill>
        <p:spPr>
          <a:xfrm>
            <a:off x="2194850" y="1322525"/>
            <a:ext cx="4754294" cy="38209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FF"/>
        </a:solidFill>
      </p:bgPr>
    </p:bg>
    <p:spTree>
      <p:nvGrpSpPr>
        <p:cNvPr id="399" name="Shape 399"/>
        <p:cNvGrpSpPr/>
        <p:nvPr/>
      </p:nvGrpSpPr>
      <p:grpSpPr>
        <a:xfrm>
          <a:off x="0" y="0"/>
          <a:ext cx="0" cy="0"/>
          <a:chOff x="0" y="0"/>
          <a:chExt cx="0" cy="0"/>
        </a:xfrm>
      </p:grpSpPr>
      <p:sp>
        <p:nvSpPr>
          <p:cNvPr id="400" name="Google Shape;400;p71"/>
          <p:cNvSpPr txBox="1"/>
          <p:nvPr>
            <p:ph type="ctrTitle"/>
          </p:nvPr>
        </p:nvSpPr>
        <p:spPr>
          <a:xfrm>
            <a:off x="311700" y="856500"/>
            <a:ext cx="8520600" cy="3430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fr">
                <a:solidFill>
                  <a:schemeClr val="lt1"/>
                </a:solidFill>
                <a:latin typeface="Lexend ExtraBold"/>
                <a:ea typeface="Lexend ExtraBold"/>
                <a:cs typeface="Lexend ExtraBold"/>
                <a:sym typeface="Lexend ExtraBold"/>
              </a:rPr>
              <a:t>Quand je suis bloqué</a:t>
            </a:r>
            <a:endParaRPr>
              <a:solidFill>
                <a:schemeClr val="lt1"/>
              </a:solidFill>
              <a:latin typeface="Lexend ExtraBold"/>
              <a:ea typeface="Lexend ExtraBold"/>
              <a:cs typeface="Lexend ExtraBold"/>
              <a:sym typeface="Lexend ExtraBo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latin typeface="Lexend"/>
                <a:ea typeface="Lexend"/>
                <a:cs typeface="Lexend"/>
                <a:sym typeface="Lexend"/>
              </a:rPr>
              <a:t>J’explore une autre piste</a:t>
            </a:r>
            <a:endParaRPr>
              <a:latin typeface="Lexend"/>
              <a:ea typeface="Lexend"/>
              <a:cs typeface="Lexend"/>
              <a:sym typeface="Lexend"/>
            </a:endParaRPr>
          </a:p>
        </p:txBody>
      </p:sp>
      <p:pic>
        <p:nvPicPr>
          <p:cNvPr id="406" name="Google Shape;406;p72"/>
          <p:cNvPicPr preferRelativeResize="0"/>
          <p:nvPr/>
        </p:nvPicPr>
        <p:blipFill>
          <a:blip r:embed="rId3">
            <a:alphaModFix/>
          </a:blip>
          <a:stretch>
            <a:fillRect/>
          </a:stretch>
        </p:blipFill>
        <p:spPr>
          <a:xfrm>
            <a:off x="2244738" y="1179850"/>
            <a:ext cx="4654521" cy="38209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latin typeface="Lexend"/>
                <a:ea typeface="Lexend"/>
                <a:cs typeface="Lexend"/>
                <a:sym typeface="Lexend"/>
              </a:rPr>
              <a:t>Je change de chemin</a:t>
            </a:r>
            <a:endParaRPr>
              <a:latin typeface="Lexend"/>
              <a:ea typeface="Lexend"/>
              <a:cs typeface="Lexend"/>
              <a:sym typeface="Lexend"/>
            </a:endParaRPr>
          </a:p>
        </p:txBody>
      </p:sp>
      <p:pic>
        <p:nvPicPr>
          <p:cNvPr id="412" name="Google Shape;412;p73"/>
          <p:cNvPicPr preferRelativeResize="0"/>
          <p:nvPr/>
        </p:nvPicPr>
        <p:blipFill>
          <a:blip r:embed="rId3">
            <a:alphaModFix/>
          </a:blip>
          <a:stretch>
            <a:fillRect/>
          </a:stretch>
        </p:blipFill>
        <p:spPr>
          <a:xfrm>
            <a:off x="2491950" y="1230325"/>
            <a:ext cx="4160079" cy="38209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latin typeface="Lexend"/>
                <a:ea typeface="Lexend"/>
                <a:cs typeface="Lexend"/>
                <a:sym typeface="Lexend"/>
              </a:rPr>
              <a:t>Je trouve de nouvelles idées</a:t>
            </a:r>
            <a:endParaRPr>
              <a:latin typeface="Lexend"/>
              <a:ea typeface="Lexend"/>
              <a:cs typeface="Lexend"/>
              <a:sym typeface="Lexend"/>
            </a:endParaRPr>
          </a:p>
        </p:txBody>
      </p:sp>
      <p:pic>
        <p:nvPicPr>
          <p:cNvPr id="418" name="Google Shape;418;p74"/>
          <p:cNvPicPr preferRelativeResize="0"/>
          <p:nvPr/>
        </p:nvPicPr>
        <p:blipFill>
          <a:blip r:embed="rId3">
            <a:alphaModFix/>
          </a:blip>
          <a:stretch>
            <a:fillRect/>
          </a:stretch>
        </p:blipFill>
        <p:spPr>
          <a:xfrm>
            <a:off x="2114688" y="1137700"/>
            <a:ext cx="4914635" cy="38209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7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latin typeface="Lexend"/>
                <a:ea typeface="Lexend"/>
                <a:cs typeface="Lexend"/>
                <a:sym typeface="Lexend"/>
              </a:rPr>
              <a:t>J’utiliser l’intelligence du groupe</a:t>
            </a:r>
            <a:endParaRPr>
              <a:latin typeface="Lexend"/>
              <a:ea typeface="Lexend"/>
              <a:cs typeface="Lexend"/>
              <a:sym typeface="Lexend"/>
            </a:endParaRPr>
          </a:p>
        </p:txBody>
      </p:sp>
      <p:pic>
        <p:nvPicPr>
          <p:cNvPr id="424" name="Google Shape;424;p75"/>
          <p:cNvPicPr preferRelativeResize="0"/>
          <p:nvPr/>
        </p:nvPicPr>
        <p:blipFill>
          <a:blip r:embed="rId3">
            <a:alphaModFix/>
          </a:blip>
          <a:stretch>
            <a:fillRect/>
          </a:stretch>
        </p:blipFill>
        <p:spPr>
          <a:xfrm>
            <a:off x="1906975" y="1225700"/>
            <a:ext cx="5330036" cy="38209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8" name="Shape 178"/>
        <p:cNvGrpSpPr/>
        <p:nvPr/>
      </p:nvGrpSpPr>
      <p:grpSpPr>
        <a:xfrm>
          <a:off x="0" y="0"/>
          <a:ext cx="0" cy="0"/>
          <a:chOff x="0" y="0"/>
          <a:chExt cx="0" cy="0"/>
        </a:xfrm>
      </p:grpSpPr>
      <p:pic>
        <p:nvPicPr>
          <p:cNvPr id="179" name="Google Shape;179;p40" title="Chamblandes 2024">
            <a:hlinkClick r:id="rId3"/>
          </p:cNvPr>
          <p:cNvPicPr preferRelativeResize="0"/>
          <p:nvPr/>
        </p:nvPicPr>
        <p:blipFill>
          <a:blip r:embed="rId4">
            <a:alphaModFix/>
          </a:blip>
          <a:stretch>
            <a:fillRect/>
          </a:stretch>
        </p:blipFill>
        <p:spPr>
          <a:xfrm>
            <a:off x="12" y="0"/>
            <a:ext cx="9143989"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00"/>
        </a:solidFill>
      </p:bgPr>
    </p:bg>
    <p:spTree>
      <p:nvGrpSpPr>
        <p:cNvPr id="428" name="Shape 428"/>
        <p:cNvGrpSpPr/>
        <p:nvPr/>
      </p:nvGrpSpPr>
      <p:grpSpPr>
        <a:xfrm>
          <a:off x="0" y="0"/>
          <a:ext cx="0" cy="0"/>
          <a:chOff x="0" y="0"/>
          <a:chExt cx="0" cy="0"/>
        </a:xfrm>
      </p:grpSpPr>
      <p:sp>
        <p:nvSpPr>
          <p:cNvPr id="429" name="Google Shape;429;p76"/>
          <p:cNvSpPr txBox="1"/>
          <p:nvPr>
            <p:ph type="ctrTitle"/>
          </p:nvPr>
        </p:nvSpPr>
        <p:spPr>
          <a:xfrm>
            <a:off x="311700" y="856500"/>
            <a:ext cx="8520600" cy="3430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fr">
                <a:latin typeface="Lexend ExtraBold"/>
                <a:ea typeface="Lexend ExtraBold"/>
                <a:cs typeface="Lexend ExtraBold"/>
                <a:sym typeface="Lexend ExtraBold"/>
              </a:rPr>
              <a:t>Pour mieux apprendre</a:t>
            </a:r>
            <a:endParaRPr>
              <a:latin typeface="Lexend ExtraBold"/>
              <a:ea typeface="Lexend ExtraBold"/>
              <a:cs typeface="Lexend ExtraBold"/>
              <a:sym typeface="Lexend ExtraBo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77"/>
          <p:cNvSpPr txBox="1"/>
          <p:nvPr>
            <p:ph type="title"/>
          </p:nvPr>
        </p:nvSpPr>
        <p:spPr>
          <a:xfrm>
            <a:off x="311700" y="213425"/>
            <a:ext cx="8520600" cy="967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latin typeface="Lexend"/>
                <a:ea typeface="Lexend"/>
                <a:cs typeface="Lexend"/>
                <a:sym typeface="Lexend"/>
              </a:rPr>
              <a:t>Quand la tempête est passée</a:t>
            </a:r>
            <a:br>
              <a:rPr lang="fr">
                <a:latin typeface="Lexend"/>
                <a:ea typeface="Lexend"/>
                <a:cs typeface="Lexend"/>
                <a:sym typeface="Lexend"/>
              </a:rPr>
            </a:br>
            <a:r>
              <a:rPr lang="fr">
                <a:latin typeface="Lexend"/>
                <a:ea typeface="Lexend"/>
                <a:cs typeface="Lexend"/>
                <a:sym typeface="Lexend"/>
              </a:rPr>
              <a:t>j’apprends à baisser les tours</a:t>
            </a:r>
            <a:endParaRPr>
              <a:latin typeface="Lexend"/>
              <a:ea typeface="Lexend"/>
              <a:cs typeface="Lexend"/>
              <a:sym typeface="Lexend"/>
            </a:endParaRPr>
          </a:p>
        </p:txBody>
      </p:sp>
      <p:pic>
        <p:nvPicPr>
          <p:cNvPr id="435" name="Google Shape;435;p77"/>
          <p:cNvPicPr preferRelativeResize="0"/>
          <p:nvPr/>
        </p:nvPicPr>
        <p:blipFill>
          <a:blip r:embed="rId3">
            <a:alphaModFix/>
          </a:blip>
          <a:stretch>
            <a:fillRect/>
          </a:stretch>
        </p:blipFill>
        <p:spPr>
          <a:xfrm>
            <a:off x="2408050" y="1322525"/>
            <a:ext cx="4327903" cy="38209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78"/>
          <p:cNvSpPr txBox="1"/>
          <p:nvPr>
            <p:ph type="title"/>
          </p:nvPr>
        </p:nvSpPr>
        <p:spPr>
          <a:xfrm>
            <a:off x="283900" y="1068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latin typeface="Lexend"/>
                <a:ea typeface="Lexend"/>
                <a:cs typeface="Lexend"/>
                <a:sym typeface="Lexend"/>
              </a:rPr>
              <a:t>Je réfléchis aux chemins pris pour apprendre</a:t>
            </a:r>
            <a:endParaRPr>
              <a:latin typeface="Lexend"/>
              <a:ea typeface="Lexend"/>
              <a:cs typeface="Lexend"/>
              <a:sym typeface="Lexend"/>
            </a:endParaRPr>
          </a:p>
        </p:txBody>
      </p:sp>
      <p:pic>
        <p:nvPicPr>
          <p:cNvPr id="441" name="Google Shape;441;p78"/>
          <p:cNvPicPr preferRelativeResize="0"/>
          <p:nvPr/>
        </p:nvPicPr>
        <p:blipFill>
          <a:blip r:embed="rId3">
            <a:alphaModFix/>
          </a:blip>
          <a:stretch>
            <a:fillRect/>
          </a:stretch>
        </p:blipFill>
        <p:spPr>
          <a:xfrm>
            <a:off x="2746675" y="718325"/>
            <a:ext cx="3650649" cy="4425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latin typeface="Lexend"/>
                <a:ea typeface="Lexend"/>
                <a:cs typeface="Lexend"/>
                <a:sym typeface="Lexend"/>
              </a:rPr>
              <a:t>Je réfléchis plus pour travailler moins</a:t>
            </a:r>
            <a:endParaRPr>
              <a:latin typeface="Lexend"/>
              <a:ea typeface="Lexend"/>
              <a:cs typeface="Lexend"/>
              <a:sym typeface="Lexend"/>
            </a:endParaRPr>
          </a:p>
        </p:txBody>
      </p:sp>
      <p:pic>
        <p:nvPicPr>
          <p:cNvPr id="447" name="Google Shape;447;p79"/>
          <p:cNvPicPr preferRelativeResize="0"/>
          <p:nvPr/>
        </p:nvPicPr>
        <p:blipFill>
          <a:blip r:embed="rId3">
            <a:alphaModFix/>
          </a:blip>
          <a:stretch>
            <a:fillRect/>
          </a:stretch>
        </p:blipFill>
        <p:spPr>
          <a:xfrm>
            <a:off x="1330638" y="1240300"/>
            <a:ext cx="6482725" cy="3903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latin typeface="Lexend"/>
                <a:ea typeface="Lexend"/>
                <a:cs typeface="Lexend"/>
                <a:sym typeface="Lexend"/>
              </a:rPr>
              <a:t>Je réfléchis aux applications futures</a:t>
            </a:r>
            <a:endParaRPr>
              <a:latin typeface="Lexend"/>
              <a:ea typeface="Lexend"/>
              <a:cs typeface="Lexend"/>
              <a:sym typeface="Lexend"/>
            </a:endParaRPr>
          </a:p>
        </p:txBody>
      </p:sp>
      <p:pic>
        <p:nvPicPr>
          <p:cNvPr id="453" name="Google Shape;453;p80"/>
          <p:cNvPicPr preferRelativeResize="0"/>
          <p:nvPr/>
        </p:nvPicPr>
        <p:blipFill>
          <a:blip r:embed="rId3">
            <a:alphaModFix/>
          </a:blip>
          <a:stretch>
            <a:fillRect/>
          </a:stretch>
        </p:blipFill>
        <p:spPr>
          <a:xfrm>
            <a:off x="1481123" y="1223727"/>
            <a:ext cx="6181751" cy="3725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81"/>
          <p:cNvSpPr txBox="1"/>
          <p:nvPr>
            <p:ph type="title"/>
          </p:nvPr>
        </p:nvSpPr>
        <p:spPr>
          <a:xfrm>
            <a:off x="788575" y="445025"/>
            <a:ext cx="8043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latin typeface="Lexend Medium"/>
                <a:ea typeface="Lexend Medium"/>
                <a:cs typeface="Lexend Medium"/>
                <a:sym typeface="Lexend Medium"/>
              </a:rPr>
              <a:t>Les 10 commandements du parfait codeur</a:t>
            </a:r>
            <a:endParaRPr>
              <a:latin typeface="Lexend Medium"/>
              <a:ea typeface="Lexend Medium"/>
              <a:cs typeface="Lexend Medium"/>
              <a:sym typeface="Lexend Medium"/>
            </a:endParaRPr>
          </a:p>
        </p:txBody>
      </p:sp>
      <p:sp>
        <p:nvSpPr>
          <p:cNvPr id="459" name="Google Shape;459;p81"/>
          <p:cNvSpPr txBox="1"/>
          <p:nvPr>
            <p:ph idx="1" type="body"/>
          </p:nvPr>
        </p:nvSpPr>
        <p:spPr>
          <a:xfrm>
            <a:off x="884900" y="1017725"/>
            <a:ext cx="6768600" cy="38844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Font typeface="Lexend Light"/>
              <a:buAutoNum type="arabicPeriod"/>
            </a:pPr>
            <a:r>
              <a:rPr b="1" lang="fr">
                <a:latin typeface="Atkinson Hyperlegible"/>
                <a:ea typeface="Atkinson Hyperlegible"/>
                <a:cs typeface="Atkinson Hyperlegible"/>
                <a:sym typeface="Atkinson Hyperlegible"/>
              </a:rPr>
              <a:t>Observe</a:t>
            </a:r>
            <a:r>
              <a:rPr lang="fr">
                <a:latin typeface="Atkinson Hyperlegible"/>
                <a:ea typeface="Atkinson Hyperlegible"/>
                <a:cs typeface="Atkinson Hyperlegible"/>
                <a:sym typeface="Atkinson Hyperlegible"/>
              </a:rPr>
              <a:t> bien comme il faut.</a:t>
            </a:r>
            <a:endParaRPr>
              <a:latin typeface="Atkinson Hyperlegible"/>
              <a:ea typeface="Atkinson Hyperlegible"/>
              <a:cs typeface="Atkinson Hyperlegible"/>
              <a:sym typeface="Atkinson Hyperlegible"/>
            </a:endParaRPr>
          </a:p>
          <a:p>
            <a:pPr indent="-342900" lvl="0" marL="457200" rtl="0" algn="l">
              <a:spcBef>
                <a:spcPts val="0"/>
              </a:spcBef>
              <a:spcAft>
                <a:spcPts val="0"/>
              </a:spcAft>
              <a:buSzPts val="1800"/>
              <a:buFont typeface="Lexend Light"/>
              <a:buAutoNum type="arabicPeriod"/>
            </a:pPr>
            <a:r>
              <a:rPr lang="fr">
                <a:latin typeface="Atkinson Hyperlegible"/>
                <a:ea typeface="Atkinson Hyperlegible"/>
                <a:cs typeface="Atkinson Hyperlegible"/>
                <a:sym typeface="Atkinson Hyperlegible"/>
              </a:rPr>
              <a:t>Cherche à faire des </a:t>
            </a:r>
            <a:r>
              <a:rPr b="1" lang="fr">
                <a:latin typeface="Atkinson Hyperlegible"/>
                <a:ea typeface="Atkinson Hyperlegible"/>
                <a:cs typeface="Atkinson Hyperlegible"/>
                <a:sym typeface="Atkinson Hyperlegible"/>
              </a:rPr>
              <a:t>connexions</a:t>
            </a:r>
            <a:r>
              <a:rPr lang="fr">
                <a:latin typeface="Atkinson Hyperlegible"/>
                <a:ea typeface="Atkinson Hyperlegible"/>
                <a:cs typeface="Atkinson Hyperlegible"/>
                <a:sym typeface="Atkinson Hyperlegible"/>
              </a:rPr>
              <a:t> entre les choses.</a:t>
            </a:r>
            <a:endParaRPr>
              <a:latin typeface="Atkinson Hyperlegible"/>
              <a:ea typeface="Atkinson Hyperlegible"/>
              <a:cs typeface="Atkinson Hyperlegible"/>
              <a:sym typeface="Atkinson Hyperlegible"/>
            </a:endParaRPr>
          </a:p>
          <a:p>
            <a:pPr indent="-342900" lvl="0" marL="457200" rtl="0" algn="l">
              <a:spcBef>
                <a:spcPts val="0"/>
              </a:spcBef>
              <a:spcAft>
                <a:spcPts val="0"/>
              </a:spcAft>
              <a:buSzPts val="1800"/>
              <a:buFont typeface="Lexend Light"/>
              <a:buAutoNum type="arabicPeriod"/>
            </a:pPr>
            <a:r>
              <a:rPr lang="fr">
                <a:latin typeface="Atkinson Hyperlegible"/>
                <a:ea typeface="Atkinson Hyperlegible"/>
                <a:cs typeface="Atkinson Hyperlegible"/>
                <a:sym typeface="Atkinson Hyperlegible"/>
              </a:rPr>
              <a:t>Pose toi des questions et fait des </a:t>
            </a:r>
            <a:r>
              <a:rPr b="1" lang="fr">
                <a:latin typeface="Atkinson Hyperlegible"/>
                <a:ea typeface="Atkinson Hyperlegible"/>
                <a:cs typeface="Atkinson Hyperlegible"/>
                <a:sym typeface="Atkinson Hyperlegible"/>
              </a:rPr>
              <a:t>hypothèses</a:t>
            </a:r>
            <a:r>
              <a:rPr lang="fr">
                <a:latin typeface="Atkinson Hyperlegible"/>
                <a:ea typeface="Atkinson Hyperlegible"/>
                <a:cs typeface="Atkinson Hyperlegible"/>
                <a:sym typeface="Atkinson Hyperlegible"/>
              </a:rPr>
              <a:t>.</a:t>
            </a:r>
            <a:endParaRPr>
              <a:latin typeface="Atkinson Hyperlegible"/>
              <a:ea typeface="Atkinson Hyperlegible"/>
              <a:cs typeface="Atkinson Hyperlegible"/>
              <a:sym typeface="Atkinson Hyperlegible"/>
            </a:endParaRPr>
          </a:p>
          <a:p>
            <a:pPr indent="-342900" lvl="0" marL="457200" rtl="0" algn="l">
              <a:spcBef>
                <a:spcPts val="0"/>
              </a:spcBef>
              <a:spcAft>
                <a:spcPts val="0"/>
              </a:spcAft>
              <a:buSzPts val="1800"/>
              <a:buFont typeface="Lexend Light"/>
              <a:buAutoNum type="arabicPeriod"/>
            </a:pPr>
            <a:r>
              <a:rPr lang="fr">
                <a:latin typeface="Atkinson Hyperlegible"/>
                <a:ea typeface="Atkinson Hyperlegible"/>
                <a:cs typeface="Atkinson Hyperlegible"/>
                <a:sym typeface="Atkinson Hyperlegible"/>
              </a:rPr>
              <a:t>Travaille avec </a:t>
            </a:r>
            <a:r>
              <a:rPr b="1" lang="fr">
                <a:latin typeface="Atkinson Hyperlegible"/>
                <a:ea typeface="Atkinson Hyperlegible"/>
                <a:cs typeface="Atkinson Hyperlegible"/>
                <a:sym typeface="Atkinson Hyperlegible"/>
              </a:rPr>
              <a:t>méthode</a:t>
            </a:r>
            <a:r>
              <a:rPr lang="fr">
                <a:latin typeface="Atkinson Hyperlegible"/>
                <a:ea typeface="Atkinson Hyperlegible"/>
                <a:cs typeface="Atkinson Hyperlegible"/>
                <a:sym typeface="Atkinson Hyperlegible"/>
              </a:rPr>
              <a:t> et rigueur.</a:t>
            </a:r>
            <a:endParaRPr>
              <a:latin typeface="Atkinson Hyperlegible"/>
              <a:ea typeface="Atkinson Hyperlegible"/>
              <a:cs typeface="Atkinson Hyperlegible"/>
              <a:sym typeface="Atkinson Hyperlegible"/>
            </a:endParaRPr>
          </a:p>
          <a:p>
            <a:pPr indent="-342900" lvl="0" marL="457200" rtl="0" algn="l">
              <a:spcBef>
                <a:spcPts val="0"/>
              </a:spcBef>
              <a:spcAft>
                <a:spcPts val="0"/>
              </a:spcAft>
              <a:buSzPts val="1800"/>
              <a:buFont typeface="Lexend Light"/>
              <a:buAutoNum type="arabicPeriod"/>
            </a:pPr>
            <a:r>
              <a:rPr b="1" lang="fr">
                <a:latin typeface="Atkinson Hyperlegible"/>
                <a:ea typeface="Atkinson Hyperlegible"/>
                <a:cs typeface="Atkinson Hyperlegible"/>
                <a:sym typeface="Atkinson Hyperlegible"/>
              </a:rPr>
              <a:t>Visualise</a:t>
            </a:r>
            <a:r>
              <a:rPr lang="fr">
                <a:latin typeface="Atkinson Hyperlegible"/>
                <a:ea typeface="Atkinson Hyperlegible"/>
                <a:cs typeface="Atkinson Hyperlegible"/>
                <a:sym typeface="Atkinson Hyperlegible"/>
              </a:rPr>
              <a:t> ce qu’il faut faire avant de le faire.</a:t>
            </a:r>
            <a:endParaRPr>
              <a:latin typeface="Atkinson Hyperlegible"/>
              <a:ea typeface="Atkinson Hyperlegible"/>
              <a:cs typeface="Atkinson Hyperlegible"/>
              <a:sym typeface="Atkinson Hyperlegible"/>
            </a:endParaRPr>
          </a:p>
          <a:p>
            <a:pPr indent="-342900" lvl="0" marL="457200" rtl="0" algn="l">
              <a:spcBef>
                <a:spcPts val="0"/>
              </a:spcBef>
              <a:spcAft>
                <a:spcPts val="0"/>
              </a:spcAft>
              <a:buSzPts val="1800"/>
              <a:buFont typeface="Lexend Light"/>
              <a:buAutoNum type="arabicPeriod"/>
            </a:pPr>
            <a:r>
              <a:rPr lang="fr">
                <a:latin typeface="Atkinson Hyperlegible"/>
                <a:ea typeface="Atkinson Hyperlegible"/>
                <a:cs typeface="Atkinson Hyperlegible"/>
                <a:sym typeface="Atkinson Hyperlegible"/>
              </a:rPr>
              <a:t>Cherche </a:t>
            </a:r>
            <a:r>
              <a:rPr b="1" lang="fr">
                <a:latin typeface="Atkinson Hyperlegible"/>
                <a:ea typeface="Atkinson Hyperlegible"/>
                <a:cs typeface="Atkinson Hyperlegible"/>
                <a:sym typeface="Atkinson Hyperlegible"/>
              </a:rPr>
              <a:t>plusieurs manières</a:t>
            </a:r>
            <a:r>
              <a:rPr lang="fr">
                <a:latin typeface="Atkinson Hyperlegible"/>
                <a:ea typeface="Atkinson Hyperlegible"/>
                <a:cs typeface="Atkinson Hyperlegible"/>
                <a:sym typeface="Atkinson Hyperlegible"/>
              </a:rPr>
              <a:t> de résoudre le problème.</a:t>
            </a:r>
            <a:endParaRPr>
              <a:latin typeface="Atkinson Hyperlegible"/>
              <a:ea typeface="Atkinson Hyperlegible"/>
              <a:cs typeface="Atkinson Hyperlegible"/>
              <a:sym typeface="Atkinson Hyperlegible"/>
            </a:endParaRPr>
          </a:p>
          <a:p>
            <a:pPr indent="-342900" lvl="0" marL="457200" rtl="0" algn="l">
              <a:spcBef>
                <a:spcPts val="0"/>
              </a:spcBef>
              <a:spcAft>
                <a:spcPts val="0"/>
              </a:spcAft>
              <a:buSzPts val="1800"/>
              <a:buFont typeface="Lexend Light"/>
              <a:buAutoNum type="arabicPeriod"/>
            </a:pPr>
            <a:r>
              <a:rPr lang="fr">
                <a:latin typeface="Atkinson Hyperlegible"/>
                <a:ea typeface="Atkinson Hyperlegible"/>
                <a:cs typeface="Atkinson Hyperlegible"/>
                <a:sym typeface="Atkinson Hyperlegible"/>
              </a:rPr>
              <a:t>Varie les techniques et les </a:t>
            </a:r>
            <a:r>
              <a:rPr b="1" lang="fr">
                <a:latin typeface="Atkinson Hyperlegible"/>
                <a:ea typeface="Atkinson Hyperlegible"/>
                <a:cs typeface="Atkinson Hyperlegible"/>
                <a:sym typeface="Atkinson Hyperlegible"/>
              </a:rPr>
              <a:t>stratégies</a:t>
            </a:r>
            <a:r>
              <a:rPr lang="fr">
                <a:latin typeface="Atkinson Hyperlegible"/>
                <a:ea typeface="Atkinson Hyperlegible"/>
                <a:cs typeface="Atkinson Hyperlegible"/>
                <a:sym typeface="Atkinson Hyperlegible"/>
              </a:rPr>
              <a:t>.</a:t>
            </a:r>
            <a:endParaRPr>
              <a:latin typeface="Atkinson Hyperlegible"/>
              <a:ea typeface="Atkinson Hyperlegible"/>
              <a:cs typeface="Atkinson Hyperlegible"/>
              <a:sym typeface="Atkinson Hyperlegible"/>
            </a:endParaRPr>
          </a:p>
          <a:p>
            <a:pPr indent="-342900" lvl="0" marL="457200" rtl="0" algn="l">
              <a:spcBef>
                <a:spcPts val="0"/>
              </a:spcBef>
              <a:spcAft>
                <a:spcPts val="0"/>
              </a:spcAft>
              <a:buSzPts val="1800"/>
              <a:buFont typeface="Lexend Light"/>
              <a:buAutoNum type="arabicPeriod"/>
            </a:pPr>
            <a:r>
              <a:rPr lang="fr">
                <a:latin typeface="Atkinson Hyperlegible"/>
                <a:ea typeface="Atkinson Hyperlegible"/>
                <a:cs typeface="Atkinson Hyperlegible"/>
                <a:sym typeface="Atkinson Hyperlegible"/>
              </a:rPr>
              <a:t>Si tu es bloqué, </a:t>
            </a:r>
            <a:r>
              <a:rPr b="1" lang="fr">
                <a:latin typeface="Atkinson Hyperlegible"/>
                <a:ea typeface="Atkinson Hyperlegible"/>
                <a:cs typeface="Atkinson Hyperlegible"/>
                <a:sym typeface="Atkinson Hyperlegible"/>
              </a:rPr>
              <a:t>pense autrement</a:t>
            </a:r>
            <a:r>
              <a:rPr lang="fr">
                <a:latin typeface="Atkinson Hyperlegible"/>
                <a:ea typeface="Atkinson Hyperlegible"/>
                <a:cs typeface="Atkinson Hyperlegible"/>
                <a:sym typeface="Atkinson Hyperlegible"/>
              </a:rPr>
              <a:t>, hors des sentiers.</a:t>
            </a:r>
            <a:endParaRPr>
              <a:latin typeface="Atkinson Hyperlegible"/>
              <a:ea typeface="Atkinson Hyperlegible"/>
              <a:cs typeface="Atkinson Hyperlegible"/>
              <a:sym typeface="Atkinson Hyperlegible"/>
            </a:endParaRPr>
          </a:p>
          <a:p>
            <a:pPr indent="-342900" lvl="0" marL="457200" rtl="0" algn="l">
              <a:spcBef>
                <a:spcPts val="0"/>
              </a:spcBef>
              <a:spcAft>
                <a:spcPts val="0"/>
              </a:spcAft>
              <a:buSzPts val="1800"/>
              <a:buFont typeface="Lexend Light"/>
              <a:buAutoNum type="arabicPeriod"/>
            </a:pPr>
            <a:r>
              <a:rPr b="1" lang="fr">
                <a:latin typeface="Atkinson Hyperlegible"/>
                <a:ea typeface="Atkinson Hyperlegible"/>
                <a:cs typeface="Atkinson Hyperlegible"/>
                <a:sym typeface="Atkinson Hyperlegible"/>
              </a:rPr>
              <a:t>Persévère</a:t>
            </a:r>
            <a:r>
              <a:rPr lang="fr">
                <a:latin typeface="Atkinson Hyperlegible"/>
                <a:ea typeface="Atkinson Hyperlegible"/>
                <a:cs typeface="Atkinson Hyperlegible"/>
                <a:sym typeface="Atkinson Hyperlegible"/>
              </a:rPr>
              <a:t> malgré les échecs.</a:t>
            </a:r>
            <a:endParaRPr>
              <a:latin typeface="Atkinson Hyperlegible"/>
              <a:ea typeface="Atkinson Hyperlegible"/>
              <a:cs typeface="Atkinson Hyperlegible"/>
              <a:sym typeface="Atkinson Hyperlegible"/>
            </a:endParaRPr>
          </a:p>
          <a:p>
            <a:pPr indent="-342900" lvl="0" marL="457200" rtl="0" algn="l">
              <a:spcBef>
                <a:spcPts val="0"/>
              </a:spcBef>
              <a:spcAft>
                <a:spcPts val="0"/>
              </a:spcAft>
              <a:buSzPts val="1800"/>
              <a:buFont typeface="Lexend Light"/>
              <a:buAutoNum type="arabicPeriod"/>
            </a:pPr>
            <a:r>
              <a:rPr lang="fr">
                <a:latin typeface="Atkinson Hyperlegible"/>
                <a:ea typeface="Atkinson Hyperlegible"/>
                <a:cs typeface="Atkinson Hyperlegible"/>
                <a:sym typeface="Atkinson Hyperlegible"/>
              </a:rPr>
              <a:t>Cherche des idées en </a:t>
            </a:r>
            <a:r>
              <a:rPr b="1" lang="fr">
                <a:latin typeface="Atkinson Hyperlegible"/>
                <a:ea typeface="Atkinson Hyperlegible"/>
                <a:cs typeface="Atkinson Hyperlegible"/>
                <a:sym typeface="Atkinson Hyperlegible"/>
              </a:rPr>
              <a:t>groupe</a:t>
            </a:r>
            <a:r>
              <a:rPr lang="fr">
                <a:latin typeface="Atkinson Hyperlegible"/>
                <a:ea typeface="Atkinson Hyperlegible"/>
                <a:cs typeface="Atkinson Hyperlegible"/>
                <a:sym typeface="Atkinson Hyperlegible"/>
              </a:rPr>
              <a:t>.</a:t>
            </a:r>
            <a:endParaRPr>
              <a:latin typeface="Atkinson Hyperlegible"/>
              <a:ea typeface="Atkinson Hyperlegible"/>
              <a:cs typeface="Atkinson Hyperlegible"/>
              <a:sym typeface="Atkinson Hyperlegibl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82"/>
          <p:cNvSpPr txBox="1"/>
          <p:nvPr>
            <p:ph type="title"/>
          </p:nvPr>
        </p:nvSpPr>
        <p:spPr>
          <a:xfrm>
            <a:off x="311700" y="1302450"/>
            <a:ext cx="8520600" cy="2538600"/>
          </a:xfrm>
          <a:prstGeom prst="rect">
            <a:avLst/>
          </a:prstGeom>
        </p:spPr>
        <p:txBody>
          <a:bodyPr anchorCtr="0" anchor="ctr" bIns="91425" lIns="91425" spcFirstLastPara="1" rIns="91425" wrap="square" tIns="91425">
            <a:noAutofit/>
          </a:bodyPr>
          <a:lstStyle/>
          <a:p>
            <a:pPr indent="0" lvl="0" marL="0" rtl="0" algn="ctr">
              <a:spcBef>
                <a:spcPts val="2000"/>
              </a:spcBef>
              <a:spcAft>
                <a:spcPts val="0"/>
              </a:spcAft>
              <a:buNone/>
            </a:pPr>
            <a:r>
              <a:rPr lang="fr" sz="5200">
                <a:solidFill>
                  <a:srgbClr val="000000"/>
                </a:solidFill>
                <a:latin typeface="Lexend ExtraBold"/>
                <a:ea typeface="Lexend ExtraBold"/>
                <a:cs typeface="Lexend ExtraBold"/>
                <a:sym typeface="Lexend ExtraBold"/>
              </a:rPr>
              <a:t>Introspection</a:t>
            </a:r>
            <a:endParaRPr sz="5200">
              <a:solidFill>
                <a:srgbClr val="000000"/>
              </a:solidFill>
              <a:latin typeface="Lexend ExtraBold"/>
              <a:ea typeface="Lexend ExtraBold"/>
              <a:cs typeface="Lexend ExtraBold"/>
              <a:sym typeface="Lexend ExtraBold"/>
            </a:endParaRPr>
          </a:p>
          <a:p>
            <a:pPr indent="0" lvl="0" marL="0" rtl="0" algn="ctr">
              <a:spcBef>
                <a:spcPts val="3000"/>
              </a:spcBef>
              <a:spcAft>
                <a:spcPts val="0"/>
              </a:spcAft>
              <a:buNone/>
            </a:pPr>
            <a:r>
              <a:rPr lang="fr">
                <a:solidFill>
                  <a:srgbClr val="000000"/>
                </a:solidFill>
                <a:latin typeface="Lexend Medium"/>
                <a:ea typeface="Lexend Medium"/>
                <a:cs typeface="Lexend Medium"/>
                <a:sym typeface="Lexend Medium"/>
              </a:rPr>
              <a:t>Lorsque je résous un problème :</a:t>
            </a:r>
            <a:endParaRPr>
              <a:solidFill>
                <a:srgbClr val="000000"/>
              </a:solidFill>
              <a:latin typeface="Lexend Medium"/>
              <a:ea typeface="Lexend Medium"/>
              <a:cs typeface="Lexend Medium"/>
              <a:sym typeface="Lexend Medium"/>
            </a:endParaRPr>
          </a:p>
          <a:p>
            <a:pPr indent="0" lvl="0" marL="0" rtl="0" algn="ctr">
              <a:spcBef>
                <a:spcPts val="1000"/>
              </a:spcBef>
              <a:spcAft>
                <a:spcPts val="1000"/>
              </a:spcAft>
              <a:buNone/>
            </a:pPr>
            <a:r>
              <a:rPr lang="fr">
                <a:solidFill>
                  <a:srgbClr val="000000"/>
                </a:solidFill>
                <a:latin typeface="Lexend ExtraLight"/>
                <a:ea typeface="Lexend ExtraLight"/>
                <a:cs typeface="Lexend ExtraLight"/>
                <a:sym typeface="Lexend ExtraLight"/>
              </a:rPr>
              <a:t>“</a:t>
            </a:r>
            <a:r>
              <a:rPr lang="fr">
                <a:latin typeface="Lexend ExtraLight"/>
                <a:ea typeface="Lexend ExtraLight"/>
                <a:cs typeface="Lexend ExtraLight"/>
                <a:sym typeface="Lexend ExtraLight"/>
              </a:rPr>
              <a:t>A quoi </a:t>
            </a:r>
            <a:r>
              <a:rPr i="1" lang="fr" sz="5300">
                <a:latin typeface="Playfair Display ExtraBold"/>
                <a:ea typeface="Playfair Display ExtraBold"/>
                <a:cs typeface="Playfair Display ExtraBold"/>
                <a:sym typeface="Playfair Display ExtraBold"/>
              </a:rPr>
              <a:t> je </a:t>
            </a:r>
            <a:r>
              <a:rPr lang="fr">
                <a:latin typeface="Lexend ExtraLight"/>
                <a:ea typeface="Lexend ExtraLight"/>
                <a:cs typeface="Lexend ExtraLight"/>
                <a:sym typeface="Lexend ExtraLight"/>
              </a:rPr>
              <a:t> pense ?”</a:t>
            </a:r>
            <a:endParaRPr>
              <a:solidFill>
                <a:srgbClr val="000000"/>
              </a:solidFill>
              <a:latin typeface="Lexend ExtraLight"/>
              <a:ea typeface="Lexend ExtraLight"/>
              <a:cs typeface="Lexend ExtraLight"/>
              <a:sym typeface="Lexend Extra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p83"/>
          <p:cNvPicPr preferRelativeResize="0"/>
          <p:nvPr/>
        </p:nvPicPr>
        <p:blipFill>
          <a:blip r:embed="rId3">
            <a:alphaModFix/>
          </a:blip>
          <a:stretch>
            <a:fillRect/>
          </a:stretch>
        </p:blipFill>
        <p:spPr>
          <a:xfrm>
            <a:off x="2401225" y="0"/>
            <a:ext cx="4341548" cy="5143500"/>
          </a:xfrm>
          <a:prstGeom prst="rect">
            <a:avLst/>
          </a:prstGeom>
          <a:noFill/>
          <a:ln>
            <a:noFill/>
          </a:ln>
        </p:spPr>
      </p:pic>
      <p:sp>
        <p:nvSpPr>
          <p:cNvPr id="470" name="Google Shape;470;p83"/>
          <p:cNvSpPr txBox="1"/>
          <p:nvPr>
            <p:ph type="title"/>
          </p:nvPr>
        </p:nvSpPr>
        <p:spPr>
          <a:xfrm>
            <a:off x="5864000" y="265650"/>
            <a:ext cx="3114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latin typeface="Lexend SemiBold"/>
                <a:ea typeface="Lexend SemiBold"/>
                <a:cs typeface="Lexend SemiBold"/>
                <a:sym typeface="Lexend SemiBold"/>
              </a:rPr>
              <a:t>Images mentales</a:t>
            </a:r>
            <a:endParaRPr>
              <a:latin typeface="Lexend SemiBold"/>
              <a:ea typeface="Lexend SemiBold"/>
              <a:cs typeface="Lexend SemiBold"/>
              <a:sym typeface="Lexend SemiBold"/>
            </a:endParaRPr>
          </a:p>
        </p:txBody>
      </p:sp>
      <p:pic>
        <p:nvPicPr>
          <p:cNvPr id="471" name="Google Shape;471;p83"/>
          <p:cNvPicPr preferRelativeResize="0"/>
          <p:nvPr/>
        </p:nvPicPr>
        <p:blipFill>
          <a:blip r:embed="rId4">
            <a:alphaModFix/>
          </a:blip>
          <a:stretch>
            <a:fillRect/>
          </a:stretch>
        </p:blipFill>
        <p:spPr>
          <a:xfrm>
            <a:off x="814246" y="3698821"/>
            <a:ext cx="1444650" cy="14446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84"/>
          <p:cNvSpPr txBox="1"/>
          <p:nvPr>
            <p:ph type="title"/>
          </p:nvPr>
        </p:nvSpPr>
        <p:spPr>
          <a:xfrm rot="-5400000">
            <a:off x="-1769075" y="2285400"/>
            <a:ext cx="4464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latin typeface="Lexend SemiBold"/>
                <a:ea typeface="Lexend SemiBold"/>
                <a:cs typeface="Lexend SemiBold"/>
                <a:sym typeface="Lexend SemiBold"/>
              </a:rPr>
              <a:t>Processus de réflexion</a:t>
            </a:r>
            <a:endParaRPr>
              <a:latin typeface="Lexend SemiBold"/>
              <a:ea typeface="Lexend SemiBold"/>
              <a:cs typeface="Lexend SemiBold"/>
              <a:sym typeface="Lexend SemiBold"/>
            </a:endParaRPr>
          </a:p>
        </p:txBody>
      </p:sp>
      <p:pic>
        <p:nvPicPr>
          <p:cNvPr id="477" name="Google Shape;477;p84"/>
          <p:cNvPicPr preferRelativeResize="0"/>
          <p:nvPr/>
        </p:nvPicPr>
        <p:blipFill>
          <a:blip r:embed="rId3">
            <a:alphaModFix/>
          </a:blip>
          <a:stretch>
            <a:fillRect/>
          </a:stretch>
        </p:blipFill>
        <p:spPr>
          <a:xfrm>
            <a:off x="1435925" y="152400"/>
            <a:ext cx="6826218" cy="48387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81" name="Shape 481"/>
        <p:cNvGrpSpPr/>
        <p:nvPr/>
      </p:nvGrpSpPr>
      <p:grpSpPr>
        <a:xfrm>
          <a:off x="0" y="0"/>
          <a:ext cx="0" cy="0"/>
          <a:chOff x="0" y="0"/>
          <a:chExt cx="0" cy="0"/>
        </a:xfrm>
      </p:grpSpPr>
      <p:pic>
        <p:nvPicPr>
          <p:cNvPr descr="Explication rapide des différentes pièces du jeu et de comment ces pièces s'assemblent pour constituer un algorithme. Le code produit par assemblage d'instructions est ensuite débogué à l'aide d'un &quot;historam&quot; permettant d'afficher pas à pas l'historique de la mémoire. &#10;&#10;Ce dispositif didactique débranché est inspiré du jeu &quot;Human Ressource Machine&quot; de la société TomorrowCorporation :&#10;https://tomorrowcorporation.com/humanresourcemachine&#10;&#10;Plus d'informations sur le site :&#10;http://human-processor.xyz" id="482" name="Google Shape;482;p85" title="Démonstration du jeu &quot;Human Processor!&quot;">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1000"/>
                                        <p:tgtEl>
                                          <p:spTgt spid="4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41"/>
          <p:cNvSpPr txBox="1"/>
          <p:nvPr/>
        </p:nvSpPr>
        <p:spPr>
          <a:xfrm>
            <a:off x="6260325" y="690150"/>
            <a:ext cx="1720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
                <a:solidFill>
                  <a:schemeClr val="dk1"/>
                </a:solidFill>
                <a:latin typeface="Lexend"/>
                <a:ea typeface="Lexend"/>
                <a:cs typeface="Lexend"/>
                <a:sym typeface="Lexend"/>
              </a:rPr>
              <a:t>Unité de Contrôle</a:t>
            </a:r>
            <a:endParaRPr>
              <a:solidFill>
                <a:schemeClr val="dk1"/>
              </a:solidFill>
              <a:latin typeface="Lexend"/>
              <a:ea typeface="Lexend"/>
              <a:cs typeface="Lexend"/>
              <a:sym typeface="Lexend"/>
            </a:endParaRPr>
          </a:p>
          <a:p>
            <a:pPr indent="0" lvl="0" marL="0" rtl="0" algn="l">
              <a:spcBef>
                <a:spcPts val="0"/>
              </a:spcBef>
              <a:spcAft>
                <a:spcPts val="0"/>
              </a:spcAft>
              <a:buNone/>
            </a:pPr>
            <a:r>
              <a:t/>
            </a:r>
            <a:endParaRPr/>
          </a:p>
        </p:txBody>
      </p:sp>
      <p:pic>
        <p:nvPicPr>
          <p:cNvPr id="185" name="Google Shape;185;p41"/>
          <p:cNvPicPr preferRelativeResize="0"/>
          <p:nvPr/>
        </p:nvPicPr>
        <p:blipFill>
          <a:blip r:embed="rId3">
            <a:alphaModFix/>
          </a:blip>
          <a:stretch>
            <a:fillRect/>
          </a:stretch>
        </p:blipFill>
        <p:spPr>
          <a:xfrm>
            <a:off x="1101961" y="969361"/>
            <a:ext cx="6940218" cy="3574318"/>
          </a:xfrm>
          <a:prstGeom prst="rect">
            <a:avLst/>
          </a:prstGeom>
          <a:noFill/>
          <a:ln>
            <a:noFill/>
          </a:ln>
        </p:spPr>
      </p:pic>
      <p:sp>
        <p:nvSpPr>
          <p:cNvPr id="186" name="Google Shape;186;p41"/>
          <p:cNvSpPr txBox="1"/>
          <p:nvPr>
            <p:ph idx="4294967295" type="title"/>
          </p:nvPr>
        </p:nvSpPr>
        <p:spPr>
          <a:xfrm>
            <a:off x="586800" y="154349"/>
            <a:ext cx="7970400" cy="53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2400">
                <a:latin typeface="Lexend Medium"/>
                <a:ea typeface="Lexend Medium"/>
                <a:cs typeface="Lexend Medium"/>
                <a:sym typeface="Lexend Medium"/>
              </a:rPr>
              <a:t>Multiplier par 2, 8, 10</a:t>
            </a:r>
            <a:endParaRPr sz="2400">
              <a:latin typeface="Lexend Medium"/>
              <a:ea typeface="Lexend Medium"/>
              <a:cs typeface="Lexend Medium"/>
              <a:sym typeface="Lexend Medium"/>
            </a:endParaRPr>
          </a:p>
        </p:txBody>
      </p:sp>
      <p:sp>
        <p:nvSpPr>
          <p:cNvPr id="187" name="Google Shape;187;p41"/>
          <p:cNvSpPr/>
          <p:nvPr/>
        </p:nvSpPr>
        <p:spPr>
          <a:xfrm>
            <a:off x="6260325" y="1030725"/>
            <a:ext cx="1720500" cy="3440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 name="Google Shape;188;p41"/>
          <p:cNvSpPr txBox="1"/>
          <p:nvPr/>
        </p:nvSpPr>
        <p:spPr>
          <a:xfrm>
            <a:off x="6503175" y="1095825"/>
            <a:ext cx="1234800" cy="331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 sz="2200">
                <a:solidFill>
                  <a:schemeClr val="dk1"/>
                </a:solidFill>
                <a:latin typeface="Cousine"/>
                <a:ea typeface="Cousine"/>
                <a:cs typeface="Cousine"/>
                <a:sym typeface="Cousine"/>
              </a:rPr>
              <a:t>?</a:t>
            </a:r>
            <a:r>
              <a:rPr b="1" lang="fr" sz="2200">
                <a:solidFill>
                  <a:schemeClr val="dk1"/>
                </a:solidFill>
                <a:latin typeface="Cousine"/>
                <a:ea typeface="Cousine"/>
                <a:cs typeface="Cousine"/>
                <a:sym typeface="Cousine"/>
              </a:rPr>
              <a:t> </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 </a:t>
            </a:r>
            <a:r>
              <a:rPr b="1" lang="fr" sz="2300">
                <a:solidFill>
                  <a:schemeClr val="dk1"/>
                </a:solidFill>
                <a:latin typeface="Calibri"/>
                <a:ea typeface="Calibri"/>
                <a:cs typeface="Calibri"/>
                <a:sym typeface="Calibri"/>
              </a:rPr>
              <a:t>O</a:t>
            </a:r>
            <a:endParaRPr b="1" sz="2300">
              <a:solidFill>
                <a:schemeClr val="dk1"/>
              </a:solidFill>
              <a:latin typeface="Calibri"/>
              <a:ea typeface="Calibri"/>
              <a:cs typeface="Calibri"/>
              <a:sym typeface="Calibri"/>
            </a:endParaRPr>
          </a:p>
          <a:p>
            <a:pPr indent="0" lvl="0" marL="0" rtl="0" algn="l">
              <a:spcBef>
                <a:spcPts val="0"/>
              </a:spcBef>
              <a:spcAft>
                <a:spcPts val="0"/>
              </a:spcAft>
              <a:buNone/>
            </a:pPr>
            <a:r>
              <a:rPr b="1" lang="fr" sz="2200">
                <a:solidFill>
                  <a:schemeClr val="dk1"/>
                </a:solidFill>
                <a:latin typeface="Cousine"/>
                <a:ea typeface="Cousine"/>
                <a:cs typeface="Cousine"/>
                <a:sym typeface="Cousine"/>
              </a:rPr>
              <a:t>X </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 </a:t>
            </a:r>
            <a:r>
              <a:rPr b="1" lang="fr" sz="2300">
                <a:solidFill>
                  <a:schemeClr val="dk1"/>
                </a:solidFill>
                <a:latin typeface="Calibri"/>
                <a:ea typeface="Calibri"/>
                <a:cs typeface="Calibri"/>
                <a:sym typeface="Calibri"/>
              </a:rPr>
              <a:t>O</a:t>
            </a:r>
            <a:endParaRPr b="1" sz="2200">
              <a:solidFill>
                <a:schemeClr val="dk1"/>
              </a:solidFill>
              <a:latin typeface="Cousine"/>
              <a:ea typeface="Cousine"/>
              <a:cs typeface="Cousine"/>
              <a:sym typeface="Cousine"/>
            </a:endParaRPr>
          </a:p>
          <a:p>
            <a:pPr indent="0" lvl="0" marL="0" rtl="0" algn="l">
              <a:spcBef>
                <a:spcPts val="0"/>
              </a:spcBef>
              <a:spcAft>
                <a:spcPts val="0"/>
              </a:spcAft>
              <a:buNone/>
            </a:pPr>
            <a:r>
              <a:rPr b="1" lang="fr" sz="2200">
                <a:solidFill>
                  <a:schemeClr val="dk1"/>
                </a:solidFill>
                <a:latin typeface="Cousine"/>
                <a:ea typeface="Cousine"/>
                <a:cs typeface="Cousine"/>
                <a:sym typeface="Cousine"/>
              </a:rPr>
              <a:t>X </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a:t>
            </a:r>
            <a:r>
              <a:rPr b="1" lang="fr" sz="2300">
                <a:solidFill>
                  <a:schemeClr val="dk1"/>
                </a:solidFill>
                <a:latin typeface="Calibri"/>
                <a:ea typeface="Calibri"/>
                <a:cs typeface="Calibri"/>
                <a:sym typeface="Calibri"/>
              </a:rPr>
              <a:t>O</a:t>
            </a:r>
            <a:endParaRPr b="1" sz="2200">
              <a:solidFill>
                <a:schemeClr val="dk1"/>
              </a:solidFill>
              <a:latin typeface="Cousine"/>
              <a:ea typeface="Cousine"/>
              <a:cs typeface="Cousine"/>
              <a:sym typeface="Cousine"/>
            </a:endParaRPr>
          </a:p>
          <a:p>
            <a:pPr indent="0" lvl="0" marL="0" rtl="0" algn="l">
              <a:spcBef>
                <a:spcPts val="0"/>
              </a:spcBef>
              <a:spcAft>
                <a:spcPts val="0"/>
              </a:spcAft>
              <a:buNone/>
            </a:pPr>
            <a:r>
              <a:rPr b="1" lang="fr" sz="2200">
                <a:solidFill>
                  <a:schemeClr val="dk1"/>
                </a:solidFill>
                <a:latin typeface="Cousine"/>
                <a:ea typeface="Cousine"/>
                <a:cs typeface="Cousine"/>
                <a:sym typeface="Cousine"/>
              </a:rPr>
              <a:t>Y </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 </a:t>
            </a:r>
            <a:r>
              <a:rPr b="1" lang="fr" sz="2300">
                <a:solidFill>
                  <a:schemeClr val="dk1"/>
                </a:solidFill>
                <a:latin typeface="Calibri"/>
                <a:ea typeface="Calibri"/>
                <a:cs typeface="Calibri"/>
                <a:sym typeface="Calibri"/>
              </a:rPr>
              <a:t>O</a:t>
            </a:r>
            <a:endParaRPr b="1" sz="2200">
              <a:solidFill>
                <a:schemeClr val="dk1"/>
              </a:solidFill>
              <a:latin typeface="Cousine"/>
              <a:ea typeface="Cousine"/>
              <a:cs typeface="Cousine"/>
              <a:sym typeface="Cousine"/>
            </a:endParaRPr>
          </a:p>
          <a:p>
            <a:pPr indent="0" lvl="0" marL="0" rtl="0" algn="l">
              <a:spcBef>
                <a:spcPts val="0"/>
              </a:spcBef>
              <a:spcAft>
                <a:spcPts val="0"/>
              </a:spcAft>
              <a:buNone/>
            </a:pPr>
            <a:r>
              <a:rPr b="1" lang="fr" sz="2200">
                <a:solidFill>
                  <a:schemeClr val="dk1"/>
                </a:solidFill>
                <a:latin typeface="Cousine"/>
                <a:ea typeface="Cousine"/>
                <a:cs typeface="Cousine"/>
                <a:sym typeface="Cousine"/>
              </a:rPr>
              <a:t>Y </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a:t>
            </a:r>
            <a:r>
              <a:rPr b="1" lang="fr" sz="2300">
                <a:solidFill>
                  <a:schemeClr val="dk1"/>
                </a:solidFill>
                <a:latin typeface="Calibri"/>
                <a:ea typeface="Calibri"/>
                <a:cs typeface="Calibri"/>
                <a:sym typeface="Calibri"/>
              </a:rPr>
              <a:t>O</a:t>
            </a:r>
            <a:endParaRPr b="1" sz="2200">
              <a:solidFill>
                <a:schemeClr val="dk1"/>
              </a:solidFill>
              <a:latin typeface="Cousine"/>
              <a:ea typeface="Cousine"/>
              <a:cs typeface="Cousine"/>
              <a:sym typeface="Cousine"/>
            </a:endParaRPr>
          </a:p>
          <a:p>
            <a:pPr indent="0" lvl="0" marL="0" rtl="0" algn="l">
              <a:spcBef>
                <a:spcPts val="0"/>
              </a:spcBef>
              <a:spcAft>
                <a:spcPts val="0"/>
              </a:spcAft>
              <a:buNone/>
            </a:pPr>
            <a:r>
              <a:rPr b="1" lang="fr" sz="2200">
                <a:solidFill>
                  <a:schemeClr val="dk1"/>
                </a:solidFill>
                <a:latin typeface="Cousine"/>
                <a:ea typeface="Cousine"/>
                <a:cs typeface="Cousine"/>
                <a:sym typeface="Cousine"/>
              </a:rPr>
              <a:t>Z </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 </a:t>
            </a:r>
            <a:r>
              <a:rPr b="1" lang="fr" sz="2300">
                <a:solidFill>
                  <a:schemeClr val="dk1"/>
                </a:solidFill>
                <a:latin typeface="Calibri"/>
                <a:ea typeface="Calibri"/>
                <a:cs typeface="Calibri"/>
                <a:sym typeface="Calibri"/>
              </a:rPr>
              <a:t>O</a:t>
            </a:r>
            <a:endParaRPr b="1" sz="2200">
              <a:solidFill>
                <a:schemeClr val="dk1"/>
              </a:solidFill>
              <a:latin typeface="Cousine"/>
              <a:ea typeface="Cousine"/>
              <a:cs typeface="Cousine"/>
              <a:sym typeface="Cousine"/>
            </a:endParaRPr>
          </a:p>
          <a:p>
            <a:pPr indent="0" lvl="0" marL="0" rtl="0" algn="l">
              <a:spcBef>
                <a:spcPts val="0"/>
              </a:spcBef>
              <a:spcAft>
                <a:spcPts val="0"/>
              </a:spcAft>
              <a:buNone/>
            </a:pPr>
            <a:r>
              <a:rPr b="1" lang="fr" sz="2200">
                <a:solidFill>
                  <a:schemeClr val="dk1"/>
                </a:solidFill>
                <a:latin typeface="Cousine"/>
                <a:ea typeface="Cousine"/>
                <a:cs typeface="Cousine"/>
                <a:sym typeface="Cousine"/>
              </a:rPr>
              <a:t>Z </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a:t>
            </a:r>
            <a:r>
              <a:rPr b="1" lang="fr" sz="2300">
                <a:solidFill>
                  <a:schemeClr val="dk1"/>
                </a:solidFill>
                <a:latin typeface="Calibri"/>
                <a:ea typeface="Calibri"/>
                <a:cs typeface="Calibri"/>
                <a:sym typeface="Calibri"/>
              </a:rPr>
              <a:t>O</a:t>
            </a:r>
            <a:endParaRPr b="1" sz="2200">
              <a:solidFill>
                <a:schemeClr val="dk1"/>
              </a:solidFill>
              <a:latin typeface="Cousine"/>
              <a:ea typeface="Cousine"/>
              <a:cs typeface="Cousine"/>
              <a:sym typeface="Cousine"/>
            </a:endParaRPr>
          </a:p>
          <a:p>
            <a:pPr indent="0" lvl="0" marL="0" rtl="0" algn="l">
              <a:spcBef>
                <a:spcPts val="0"/>
              </a:spcBef>
              <a:spcAft>
                <a:spcPts val="0"/>
              </a:spcAft>
              <a:buNone/>
            </a:pPr>
            <a:r>
              <a:rPr b="1" lang="fr" sz="2200">
                <a:solidFill>
                  <a:schemeClr val="dk1"/>
                </a:solidFill>
                <a:latin typeface="Cousine"/>
                <a:ea typeface="Cousine"/>
                <a:cs typeface="Cousine"/>
                <a:sym typeface="Cousine"/>
              </a:rPr>
              <a:t>Y </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a:t>
            </a:r>
            <a:r>
              <a:rPr b="1" lang="fr" sz="2300">
                <a:solidFill>
                  <a:schemeClr val="dk1"/>
                </a:solidFill>
                <a:latin typeface="Calibri"/>
                <a:ea typeface="Calibri"/>
                <a:cs typeface="Calibri"/>
                <a:sym typeface="Calibri"/>
              </a:rPr>
              <a:t>O</a:t>
            </a:r>
            <a:endParaRPr b="1" sz="2200">
              <a:solidFill>
                <a:schemeClr val="dk1"/>
              </a:solidFill>
              <a:latin typeface="Cousine"/>
              <a:ea typeface="Cousine"/>
              <a:cs typeface="Cousine"/>
              <a:sym typeface="Cousine"/>
            </a:endParaRPr>
          </a:p>
          <a:p>
            <a:pPr indent="0" lvl="0" marL="0" rtl="0" algn="l">
              <a:spcBef>
                <a:spcPts val="0"/>
              </a:spcBef>
              <a:spcAft>
                <a:spcPts val="0"/>
              </a:spcAft>
              <a:buNone/>
            </a:pPr>
            <a:r>
              <a:rPr b="1" lang="fr" sz="2200">
                <a:solidFill>
                  <a:schemeClr val="dk1"/>
                </a:solidFill>
                <a:latin typeface="Cousine"/>
                <a:ea typeface="Cousine"/>
                <a:cs typeface="Cousine"/>
                <a:sym typeface="Cousine"/>
              </a:rPr>
              <a:t>! </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a:t>
            </a:r>
            <a:r>
              <a:rPr b="1" lang="fr" sz="1000">
                <a:solidFill>
                  <a:schemeClr val="dk1"/>
                </a:solidFill>
                <a:latin typeface="Cousine"/>
                <a:ea typeface="Cousine"/>
                <a:cs typeface="Cousine"/>
                <a:sym typeface="Cousine"/>
              </a:rPr>
              <a:t> </a:t>
            </a:r>
            <a:r>
              <a:rPr b="1" lang="fr" sz="2200">
                <a:solidFill>
                  <a:schemeClr val="dk1"/>
                </a:solidFill>
                <a:latin typeface="Cousine"/>
                <a:ea typeface="Cousine"/>
                <a:cs typeface="Cousine"/>
                <a:sym typeface="Cousine"/>
              </a:rPr>
              <a:t> </a:t>
            </a:r>
            <a:r>
              <a:rPr b="1" lang="fr" sz="2300">
                <a:solidFill>
                  <a:schemeClr val="dk1"/>
                </a:solidFill>
                <a:latin typeface="Calibri"/>
                <a:ea typeface="Calibri"/>
                <a:cs typeface="Calibri"/>
                <a:sym typeface="Calibri"/>
              </a:rPr>
              <a:t>O</a:t>
            </a:r>
            <a:endParaRPr b="1" sz="2200">
              <a:solidFill>
                <a:schemeClr val="dk1"/>
              </a:solidFill>
              <a:latin typeface="Cousine"/>
              <a:ea typeface="Cousine"/>
              <a:cs typeface="Cousine"/>
              <a:sym typeface="Cousin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BCE"/>
        </a:solidFill>
      </p:bgPr>
    </p:bg>
    <p:spTree>
      <p:nvGrpSpPr>
        <p:cNvPr id="486" name="Shape 486"/>
        <p:cNvGrpSpPr/>
        <p:nvPr/>
      </p:nvGrpSpPr>
      <p:grpSpPr>
        <a:xfrm>
          <a:off x="0" y="0"/>
          <a:ext cx="0" cy="0"/>
          <a:chOff x="0" y="0"/>
          <a:chExt cx="0" cy="0"/>
        </a:xfrm>
      </p:grpSpPr>
      <p:pic>
        <p:nvPicPr>
          <p:cNvPr id="487" name="Google Shape;487;p86"/>
          <p:cNvPicPr preferRelativeResize="0"/>
          <p:nvPr/>
        </p:nvPicPr>
        <p:blipFill>
          <a:blip r:embed="rId3">
            <a:alphaModFix/>
          </a:blip>
          <a:stretch>
            <a:fillRect/>
          </a:stretch>
        </p:blipFill>
        <p:spPr>
          <a:xfrm>
            <a:off x="2969245" y="1729966"/>
            <a:ext cx="3205500" cy="1683584"/>
          </a:xfrm>
          <a:prstGeom prst="rect">
            <a:avLst/>
          </a:prstGeom>
          <a:noFill/>
          <a:ln>
            <a:noFill/>
          </a:ln>
        </p:spPr>
      </p:pic>
      <p:sp>
        <p:nvSpPr>
          <p:cNvPr id="488" name="Google Shape;488;p86"/>
          <p:cNvSpPr txBox="1"/>
          <p:nvPr/>
        </p:nvSpPr>
        <p:spPr>
          <a:xfrm>
            <a:off x="116700" y="3984875"/>
            <a:ext cx="8756400" cy="50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200">
                <a:solidFill>
                  <a:srgbClr val="74944B"/>
                </a:solidFill>
                <a:latin typeface="Lato Light"/>
                <a:ea typeface="Lato Light"/>
                <a:cs typeface="Lato Light"/>
                <a:sym typeface="Lato Light"/>
              </a:rPr>
              <a:t>https://tomorrowcorporation.com/human-resource-machine-hour-of-code-edition</a:t>
            </a:r>
            <a:endParaRPr sz="1200">
              <a:solidFill>
                <a:srgbClr val="74944B"/>
              </a:solidFill>
              <a:latin typeface="Lato Light"/>
              <a:ea typeface="Lato Light"/>
              <a:cs typeface="Lato Light"/>
              <a:sym typeface="Lato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92" name="Shape 192"/>
        <p:cNvGrpSpPr/>
        <p:nvPr/>
      </p:nvGrpSpPr>
      <p:grpSpPr>
        <a:xfrm>
          <a:off x="0" y="0"/>
          <a:ext cx="0" cy="0"/>
          <a:chOff x="0" y="0"/>
          <a:chExt cx="0" cy="0"/>
        </a:xfrm>
      </p:grpSpPr>
      <p:sp>
        <p:nvSpPr>
          <p:cNvPr id="193" name="Google Shape;193;p42"/>
          <p:cNvSpPr/>
          <p:nvPr/>
        </p:nvSpPr>
        <p:spPr>
          <a:xfrm>
            <a:off x="6494000" y="1624938"/>
            <a:ext cx="1969800" cy="2556000"/>
          </a:xfrm>
          <a:prstGeom prst="rect">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94" name="Google Shape;194;p42"/>
          <p:cNvPicPr preferRelativeResize="0"/>
          <p:nvPr/>
        </p:nvPicPr>
        <p:blipFill rotWithShape="1">
          <a:blip r:embed="rId3">
            <a:alphaModFix/>
          </a:blip>
          <a:srcRect b="2555" l="31387" r="3963" t="2460"/>
          <a:stretch/>
        </p:blipFill>
        <p:spPr>
          <a:xfrm>
            <a:off x="6850938" y="1638775"/>
            <a:ext cx="1255925" cy="2528351"/>
          </a:xfrm>
          <a:prstGeom prst="rect">
            <a:avLst/>
          </a:prstGeom>
          <a:noFill/>
          <a:ln>
            <a:noFill/>
          </a:ln>
        </p:spPr>
      </p:pic>
      <p:sp>
        <p:nvSpPr>
          <p:cNvPr id="195" name="Google Shape;195;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fr">
                <a:solidFill>
                  <a:schemeClr val="lt1"/>
                </a:solidFill>
                <a:latin typeface="Lexend Medium"/>
                <a:ea typeface="Lexend Medium"/>
                <a:cs typeface="Lexend Medium"/>
                <a:sym typeface="Lexend Medium"/>
              </a:rPr>
              <a:t>Historam - Exemple du x10</a:t>
            </a:r>
            <a:endParaRPr>
              <a:solidFill>
                <a:schemeClr val="lt1"/>
              </a:solidFill>
              <a:latin typeface="Lexend Medium"/>
              <a:ea typeface="Lexend Medium"/>
              <a:cs typeface="Lexend Medium"/>
              <a:sym typeface="Lexend Medium"/>
            </a:endParaRPr>
          </a:p>
        </p:txBody>
      </p:sp>
      <p:pic>
        <p:nvPicPr>
          <p:cNvPr id="196" name="Google Shape;196;p42"/>
          <p:cNvPicPr preferRelativeResize="0"/>
          <p:nvPr/>
        </p:nvPicPr>
        <p:blipFill>
          <a:blip r:embed="rId4">
            <a:alphaModFix/>
          </a:blip>
          <a:stretch>
            <a:fillRect/>
          </a:stretch>
        </p:blipFill>
        <p:spPr>
          <a:xfrm>
            <a:off x="2795500" y="1170125"/>
            <a:ext cx="3308756" cy="3973375"/>
          </a:xfrm>
          <a:prstGeom prst="rect">
            <a:avLst/>
          </a:prstGeom>
          <a:noFill/>
          <a:ln>
            <a:noFill/>
          </a:ln>
        </p:spPr>
      </p:pic>
      <p:sp>
        <p:nvSpPr>
          <p:cNvPr id="197" name="Google Shape;197;p42"/>
          <p:cNvSpPr txBox="1"/>
          <p:nvPr/>
        </p:nvSpPr>
        <p:spPr>
          <a:xfrm>
            <a:off x="2783699" y="1672250"/>
            <a:ext cx="3576600" cy="3372300"/>
          </a:xfrm>
          <a:prstGeom prst="rect">
            <a:avLst/>
          </a:prstGeom>
          <a:noFill/>
          <a:ln>
            <a:noFill/>
          </a:ln>
        </p:spPr>
        <p:txBody>
          <a:bodyPr anchorCtr="0" anchor="t" bIns="91425" lIns="91425" spcFirstLastPara="1" rIns="91425" wrap="square" tIns="91425">
            <a:noAutofit/>
          </a:bodyPr>
          <a:lstStyle/>
          <a:p>
            <a:pPr indent="0" lvl="0" marL="0" rtl="0" algn="l">
              <a:lnSpc>
                <a:spcPct val="122000"/>
              </a:lnSpc>
              <a:spcBef>
                <a:spcPts val="0"/>
              </a:spcBef>
              <a:spcAft>
                <a:spcPts val="0"/>
              </a:spcAft>
              <a:buNone/>
            </a:pPr>
            <a:r>
              <a:rPr lang="fr"/>
              <a:t>		</a:t>
            </a:r>
            <a:r>
              <a:rPr b="1" lang="fr"/>
              <a:t>	</a:t>
            </a:r>
            <a:r>
              <a:rPr b="1" lang="fr">
                <a:latin typeface="Courier New"/>
                <a:ea typeface="Courier New"/>
                <a:cs typeface="Courier New"/>
                <a:sym typeface="Courier New"/>
              </a:rPr>
              <a:t>	2 —</a:t>
            </a:r>
            <a:r>
              <a:rPr b="1" lang="fr">
                <a:solidFill>
                  <a:schemeClr val="dk1"/>
                </a:solidFill>
                <a:latin typeface="Courier New"/>
                <a:ea typeface="Courier New"/>
                <a:cs typeface="Courier New"/>
                <a:sym typeface="Courier New"/>
              </a:rPr>
              <a:t>&gt;</a:t>
            </a:r>
            <a:r>
              <a:rPr b="1" lang="fr">
                <a:latin typeface="Courier New"/>
                <a:ea typeface="Courier New"/>
                <a:cs typeface="Courier New"/>
                <a:sym typeface="Courier New"/>
              </a:rPr>
              <a:t> 2</a:t>
            </a:r>
            <a:endParaRPr b="1">
              <a:latin typeface="Courier New"/>
              <a:ea typeface="Courier New"/>
              <a:cs typeface="Courier New"/>
              <a:sym typeface="Courier New"/>
            </a:endParaRPr>
          </a:p>
          <a:p>
            <a:pPr indent="1394999" lvl="0" marL="0" rtl="0" algn="l">
              <a:lnSpc>
                <a:spcPct val="122000"/>
              </a:lnSpc>
              <a:spcBef>
                <a:spcPts val="0"/>
              </a:spcBef>
              <a:spcAft>
                <a:spcPts val="0"/>
              </a:spcAft>
              <a:buNone/>
            </a:pPr>
            <a:r>
              <a:rPr b="1" lang="fr">
                <a:latin typeface="Courier New"/>
                <a:ea typeface="Courier New"/>
                <a:cs typeface="Courier New"/>
                <a:sym typeface="Courier New"/>
              </a:rPr>
              <a:t>2 &lt;</a:t>
            </a:r>
            <a:r>
              <a:rPr b="1" lang="fr">
                <a:solidFill>
                  <a:schemeClr val="dk1"/>
                </a:solidFill>
                <a:latin typeface="Courier New"/>
                <a:ea typeface="Courier New"/>
                <a:cs typeface="Courier New"/>
                <a:sym typeface="Courier New"/>
              </a:rPr>
              <a:t>————— 2</a:t>
            </a:r>
            <a:endParaRPr b="1">
              <a:solidFill>
                <a:schemeClr val="dk1"/>
              </a:solidFill>
              <a:latin typeface="Courier New"/>
              <a:ea typeface="Courier New"/>
              <a:cs typeface="Courier New"/>
              <a:sym typeface="Courier New"/>
            </a:endParaRPr>
          </a:p>
          <a:p>
            <a:pPr indent="480599" lvl="0" marL="914400" rtl="0" algn="l">
              <a:lnSpc>
                <a:spcPct val="122000"/>
              </a:lnSpc>
              <a:spcBef>
                <a:spcPts val="0"/>
              </a:spcBef>
              <a:spcAft>
                <a:spcPts val="0"/>
              </a:spcAft>
              <a:buClr>
                <a:schemeClr val="dk1"/>
              </a:buClr>
              <a:buSzPts val="1100"/>
              <a:buFont typeface="Arial"/>
              <a:buNone/>
            </a:pPr>
            <a:r>
              <a:rPr b="1" lang="fr">
                <a:solidFill>
                  <a:schemeClr val="dk1"/>
                </a:solidFill>
                <a:latin typeface="Courier New"/>
                <a:ea typeface="Courier New"/>
                <a:cs typeface="Courier New"/>
                <a:sym typeface="Courier New"/>
              </a:rPr>
              <a:t>2  ————&gt; 2+2=4</a:t>
            </a:r>
            <a:endParaRPr b="1">
              <a:solidFill>
                <a:schemeClr val="dk1"/>
              </a:solidFill>
              <a:latin typeface="Courier New"/>
              <a:ea typeface="Courier New"/>
              <a:cs typeface="Courier New"/>
              <a:sym typeface="Courier New"/>
            </a:endParaRPr>
          </a:p>
          <a:p>
            <a:pPr indent="397799" lvl="0" marL="457200" rtl="0" algn="l">
              <a:lnSpc>
                <a:spcPct val="122000"/>
              </a:lnSpc>
              <a:spcBef>
                <a:spcPts val="0"/>
              </a:spcBef>
              <a:spcAft>
                <a:spcPts val="0"/>
              </a:spcAft>
              <a:buNone/>
            </a:pPr>
            <a:r>
              <a:rPr b="1" lang="fr">
                <a:solidFill>
                  <a:schemeClr val="dk1"/>
                </a:solidFill>
                <a:latin typeface="Courier New"/>
                <a:ea typeface="Courier New"/>
                <a:cs typeface="Courier New"/>
                <a:sym typeface="Courier New"/>
              </a:rPr>
              <a:t> 4 &lt;————————— 4</a:t>
            </a:r>
            <a:endParaRPr b="1">
              <a:solidFill>
                <a:schemeClr val="dk1"/>
              </a:solidFill>
              <a:latin typeface="Courier New"/>
              <a:ea typeface="Courier New"/>
              <a:cs typeface="Courier New"/>
              <a:sym typeface="Courier New"/>
            </a:endParaRPr>
          </a:p>
          <a:p>
            <a:pPr indent="397799" lvl="0" marL="457200" rtl="0" algn="l">
              <a:lnSpc>
                <a:spcPct val="122000"/>
              </a:lnSpc>
              <a:spcBef>
                <a:spcPts val="0"/>
              </a:spcBef>
              <a:spcAft>
                <a:spcPts val="0"/>
              </a:spcAft>
              <a:buNone/>
            </a:pPr>
            <a:r>
              <a:rPr b="1" lang="fr">
                <a:solidFill>
                  <a:schemeClr val="dk1"/>
                </a:solidFill>
                <a:latin typeface="Courier New"/>
                <a:ea typeface="Courier New"/>
                <a:cs typeface="Courier New"/>
                <a:sym typeface="Courier New"/>
              </a:rPr>
              <a:t> 4 —————————&gt; 4+4=8</a:t>
            </a:r>
            <a:endParaRPr b="1">
              <a:solidFill>
                <a:schemeClr val="dk1"/>
              </a:solidFill>
              <a:latin typeface="Courier New"/>
              <a:ea typeface="Courier New"/>
              <a:cs typeface="Courier New"/>
              <a:sym typeface="Courier New"/>
            </a:endParaRPr>
          </a:p>
          <a:p>
            <a:pPr indent="0" lvl="0" marL="457200" rtl="0" algn="l">
              <a:lnSpc>
                <a:spcPct val="122000"/>
              </a:lnSpc>
              <a:spcBef>
                <a:spcPts val="0"/>
              </a:spcBef>
              <a:spcAft>
                <a:spcPts val="0"/>
              </a:spcAft>
              <a:buNone/>
            </a:pPr>
            <a:r>
              <a:rPr b="1" lang="fr">
                <a:solidFill>
                  <a:schemeClr val="dk1"/>
                </a:solidFill>
                <a:latin typeface="Courier New"/>
                <a:ea typeface="Courier New"/>
                <a:cs typeface="Courier New"/>
                <a:sym typeface="Courier New"/>
              </a:rPr>
              <a:t> 8 &lt;————————————— 8</a:t>
            </a:r>
            <a:endParaRPr b="1">
              <a:solidFill>
                <a:schemeClr val="dk1"/>
              </a:solidFill>
              <a:latin typeface="Courier New"/>
              <a:ea typeface="Courier New"/>
              <a:cs typeface="Courier New"/>
              <a:sym typeface="Courier New"/>
            </a:endParaRPr>
          </a:p>
          <a:p>
            <a:pPr indent="0" lvl="0" marL="457200" rtl="0" algn="l">
              <a:lnSpc>
                <a:spcPct val="122000"/>
              </a:lnSpc>
              <a:spcBef>
                <a:spcPts val="0"/>
              </a:spcBef>
              <a:spcAft>
                <a:spcPts val="0"/>
              </a:spcAft>
              <a:buNone/>
            </a:pPr>
            <a:r>
              <a:rPr b="1" lang="fr">
                <a:solidFill>
                  <a:schemeClr val="dk1"/>
                </a:solidFill>
                <a:latin typeface="Courier New"/>
                <a:ea typeface="Courier New"/>
                <a:cs typeface="Courier New"/>
                <a:sym typeface="Courier New"/>
              </a:rPr>
              <a:t> 8 —————————————&gt; 8+8=16</a:t>
            </a:r>
            <a:endParaRPr b="1">
              <a:solidFill>
                <a:schemeClr val="dk1"/>
              </a:solidFill>
              <a:latin typeface="Courier New"/>
              <a:ea typeface="Courier New"/>
              <a:cs typeface="Courier New"/>
              <a:sym typeface="Courier New"/>
            </a:endParaRPr>
          </a:p>
          <a:p>
            <a:pPr indent="532800" lvl="0" marL="457200" rtl="0" algn="l">
              <a:lnSpc>
                <a:spcPct val="122000"/>
              </a:lnSpc>
              <a:spcBef>
                <a:spcPts val="0"/>
              </a:spcBef>
              <a:spcAft>
                <a:spcPts val="0"/>
              </a:spcAft>
              <a:buNone/>
            </a:pPr>
            <a:r>
              <a:rPr b="1" lang="fr">
                <a:solidFill>
                  <a:schemeClr val="dk1"/>
                </a:solidFill>
                <a:latin typeface="Courier New"/>
                <a:ea typeface="Courier New"/>
                <a:cs typeface="Courier New"/>
                <a:sym typeface="Courier New"/>
              </a:rPr>
              <a:t>4 —————————&gt; 16+4=20</a:t>
            </a:r>
            <a:endParaRPr b="1">
              <a:solidFill>
                <a:schemeClr val="dk1"/>
              </a:solidFill>
              <a:latin typeface="Courier New"/>
              <a:ea typeface="Courier New"/>
              <a:cs typeface="Courier New"/>
              <a:sym typeface="Courier New"/>
            </a:endParaRPr>
          </a:p>
          <a:p>
            <a:pPr indent="89999" lvl="0" marL="0" rtl="0" algn="l">
              <a:lnSpc>
                <a:spcPct val="122000"/>
              </a:lnSpc>
              <a:spcBef>
                <a:spcPts val="0"/>
              </a:spcBef>
              <a:spcAft>
                <a:spcPts val="0"/>
              </a:spcAft>
              <a:buClr>
                <a:schemeClr val="dk1"/>
              </a:buClr>
              <a:buSzPts val="1100"/>
              <a:buFont typeface="Arial"/>
              <a:buNone/>
            </a:pPr>
            <a:r>
              <a:rPr b="1" lang="fr">
                <a:solidFill>
                  <a:schemeClr val="dk1"/>
                </a:solidFill>
                <a:latin typeface="Courier New"/>
                <a:ea typeface="Courier New"/>
                <a:cs typeface="Courier New"/>
                <a:sym typeface="Courier New"/>
              </a:rPr>
              <a:t>20 &lt;———————————————— 20</a:t>
            </a:r>
            <a:endParaRPr b="1">
              <a:solidFill>
                <a:schemeClr val="dk1"/>
              </a:solidFill>
              <a:latin typeface="Courier New"/>
              <a:ea typeface="Courier New"/>
              <a:cs typeface="Courier New"/>
              <a:sym typeface="Courier New"/>
            </a:endParaRPr>
          </a:p>
        </p:txBody>
      </p:sp>
      <p:pic>
        <p:nvPicPr>
          <p:cNvPr id="198" name="Google Shape;198;p42"/>
          <p:cNvPicPr preferRelativeResize="0"/>
          <p:nvPr/>
        </p:nvPicPr>
        <p:blipFill>
          <a:blip r:embed="rId5">
            <a:alphaModFix/>
          </a:blip>
          <a:stretch>
            <a:fillRect/>
          </a:stretch>
        </p:blipFill>
        <p:spPr>
          <a:xfrm flipH="1">
            <a:off x="435854" y="1624975"/>
            <a:ext cx="1969896" cy="25559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202" name="Shape 202"/>
        <p:cNvGrpSpPr/>
        <p:nvPr/>
      </p:nvGrpSpPr>
      <p:grpSpPr>
        <a:xfrm>
          <a:off x="0" y="0"/>
          <a:ext cx="0" cy="0"/>
          <a:chOff x="0" y="0"/>
          <a:chExt cx="0" cy="0"/>
        </a:xfrm>
      </p:grpSpPr>
      <p:pic>
        <p:nvPicPr>
          <p:cNvPr id="203" name="Google Shape;203;p43"/>
          <p:cNvPicPr preferRelativeResize="0"/>
          <p:nvPr/>
        </p:nvPicPr>
        <p:blipFill>
          <a:blip r:embed="rId3">
            <a:alphaModFix/>
          </a:blip>
          <a:stretch>
            <a:fillRect/>
          </a:stretch>
        </p:blipFill>
        <p:spPr>
          <a:xfrm>
            <a:off x="2643201" y="0"/>
            <a:ext cx="3857610" cy="5143501"/>
          </a:xfrm>
          <a:prstGeom prst="rect">
            <a:avLst/>
          </a:prstGeom>
          <a:noFill/>
          <a:ln>
            <a:noFill/>
          </a:ln>
        </p:spPr>
      </p:pic>
      <p:sp>
        <p:nvSpPr>
          <p:cNvPr id="204" name="Google Shape;204;p43"/>
          <p:cNvSpPr txBox="1"/>
          <p:nvPr/>
        </p:nvSpPr>
        <p:spPr>
          <a:xfrm rot="-5400000">
            <a:off x="-1521650" y="1532625"/>
            <a:ext cx="5133900" cy="207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9200">
                <a:solidFill>
                  <a:schemeClr val="dk1"/>
                </a:solidFill>
                <a:latin typeface="Lexend Black"/>
                <a:ea typeface="Lexend Black"/>
                <a:cs typeface="Lexend Black"/>
                <a:sym typeface="Lexend Black"/>
              </a:rPr>
              <a:t>DÉMO</a:t>
            </a:r>
            <a:endParaRPr sz="9200">
              <a:solidFill>
                <a:schemeClr val="dk1"/>
              </a:solidFill>
              <a:latin typeface="Lexend Black"/>
              <a:ea typeface="Lexend Black"/>
              <a:cs typeface="Lexend Black"/>
              <a:sym typeface="Lexend Black"/>
            </a:endParaRPr>
          </a:p>
        </p:txBody>
      </p:sp>
      <p:sp>
        <p:nvSpPr>
          <p:cNvPr id="205" name="Google Shape;205;p43"/>
          <p:cNvSpPr txBox="1"/>
          <p:nvPr/>
        </p:nvSpPr>
        <p:spPr>
          <a:xfrm rot="5400000">
            <a:off x="5531750" y="1531950"/>
            <a:ext cx="5133900" cy="207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9200">
                <a:solidFill>
                  <a:schemeClr val="dk1"/>
                </a:solidFill>
                <a:latin typeface="Lexend Black"/>
                <a:ea typeface="Lexend Black"/>
                <a:cs typeface="Lexend Black"/>
                <a:sym typeface="Lexend Black"/>
              </a:rPr>
              <a:t>RAPIDE</a:t>
            </a:r>
            <a:endParaRPr sz="9200">
              <a:solidFill>
                <a:schemeClr val="dk1"/>
              </a:solidFill>
              <a:latin typeface="Lexend Black"/>
              <a:ea typeface="Lexend Black"/>
              <a:cs typeface="Lexend Black"/>
              <a:sym typeface="Lexend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209" name="Shape 209"/>
        <p:cNvGrpSpPr/>
        <p:nvPr/>
      </p:nvGrpSpPr>
      <p:grpSpPr>
        <a:xfrm>
          <a:off x="0" y="0"/>
          <a:ext cx="0" cy="0"/>
          <a:chOff x="0" y="0"/>
          <a:chExt cx="0" cy="0"/>
        </a:xfrm>
      </p:grpSpPr>
      <p:pic>
        <p:nvPicPr>
          <p:cNvPr id="210" name="Google Shape;210;p44"/>
          <p:cNvPicPr preferRelativeResize="0"/>
          <p:nvPr/>
        </p:nvPicPr>
        <p:blipFill>
          <a:blip r:embed="rId3">
            <a:alphaModFix/>
          </a:blip>
          <a:stretch>
            <a:fillRect/>
          </a:stretch>
        </p:blipFill>
        <p:spPr>
          <a:xfrm>
            <a:off x="2643194" y="0"/>
            <a:ext cx="3857618" cy="5143501"/>
          </a:xfrm>
          <a:prstGeom prst="rect">
            <a:avLst/>
          </a:prstGeom>
          <a:noFill/>
          <a:ln>
            <a:noFill/>
          </a:ln>
        </p:spPr>
      </p:pic>
      <p:pic>
        <p:nvPicPr>
          <p:cNvPr id="211" name="Google Shape;211;p44"/>
          <p:cNvPicPr preferRelativeResize="0"/>
          <p:nvPr/>
        </p:nvPicPr>
        <p:blipFill rotWithShape="1">
          <a:blip r:embed="rId4">
            <a:alphaModFix/>
          </a:blip>
          <a:srcRect b="0" l="12929" r="0" t="0"/>
          <a:stretch/>
        </p:blipFill>
        <p:spPr>
          <a:xfrm>
            <a:off x="3720550" y="1374550"/>
            <a:ext cx="169925" cy="245225"/>
          </a:xfrm>
          <a:prstGeom prst="rect">
            <a:avLst/>
          </a:prstGeom>
          <a:noFill/>
          <a:ln>
            <a:noFill/>
          </a:ln>
        </p:spPr>
      </p:pic>
      <p:sp>
        <p:nvSpPr>
          <p:cNvPr id="212" name="Google Shape;212;p44"/>
          <p:cNvSpPr txBox="1"/>
          <p:nvPr/>
        </p:nvSpPr>
        <p:spPr>
          <a:xfrm rot="-5400000">
            <a:off x="-1521650" y="1532625"/>
            <a:ext cx="5133900" cy="207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9200">
                <a:solidFill>
                  <a:schemeClr val="dk1"/>
                </a:solidFill>
                <a:latin typeface="Lexend Black"/>
                <a:ea typeface="Lexend Black"/>
                <a:cs typeface="Lexend Black"/>
                <a:sym typeface="Lexend Black"/>
              </a:rPr>
              <a:t>DÉMO</a:t>
            </a:r>
            <a:endParaRPr sz="9200">
              <a:solidFill>
                <a:schemeClr val="dk1"/>
              </a:solidFill>
              <a:latin typeface="Lexend Black"/>
              <a:ea typeface="Lexend Black"/>
              <a:cs typeface="Lexend Black"/>
              <a:sym typeface="Lexend Black"/>
            </a:endParaRPr>
          </a:p>
        </p:txBody>
      </p:sp>
      <p:sp>
        <p:nvSpPr>
          <p:cNvPr id="213" name="Google Shape;213;p44"/>
          <p:cNvSpPr txBox="1"/>
          <p:nvPr/>
        </p:nvSpPr>
        <p:spPr>
          <a:xfrm rot="5400000">
            <a:off x="5531750" y="1531950"/>
            <a:ext cx="5133900" cy="207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9200">
                <a:solidFill>
                  <a:schemeClr val="dk1"/>
                </a:solidFill>
                <a:latin typeface="Lexend Black"/>
                <a:ea typeface="Lexend Black"/>
                <a:cs typeface="Lexend Black"/>
                <a:sym typeface="Lexend Black"/>
              </a:rPr>
              <a:t>RAPIDE</a:t>
            </a:r>
            <a:endParaRPr sz="9200">
              <a:solidFill>
                <a:schemeClr val="dk1"/>
              </a:solidFill>
              <a:latin typeface="Lexend Black"/>
              <a:ea typeface="Lexend Black"/>
              <a:cs typeface="Lexend Black"/>
              <a:sym typeface="Lexend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217" name="Shape 217"/>
        <p:cNvGrpSpPr/>
        <p:nvPr/>
      </p:nvGrpSpPr>
      <p:grpSpPr>
        <a:xfrm>
          <a:off x="0" y="0"/>
          <a:ext cx="0" cy="0"/>
          <a:chOff x="0" y="0"/>
          <a:chExt cx="0" cy="0"/>
        </a:xfrm>
      </p:grpSpPr>
      <p:pic>
        <p:nvPicPr>
          <p:cNvPr id="218" name="Google Shape;218;p45"/>
          <p:cNvPicPr preferRelativeResize="0"/>
          <p:nvPr/>
        </p:nvPicPr>
        <p:blipFill>
          <a:blip r:embed="rId3">
            <a:alphaModFix/>
          </a:blip>
          <a:stretch>
            <a:fillRect/>
          </a:stretch>
        </p:blipFill>
        <p:spPr>
          <a:xfrm>
            <a:off x="2643200" y="0"/>
            <a:ext cx="3857606" cy="5143501"/>
          </a:xfrm>
          <a:prstGeom prst="rect">
            <a:avLst/>
          </a:prstGeom>
          <a:noFill/>
          <a:ln>
            <a:noFill/>
          </a:ln>
        </p:spPr>
      </p:pic>
      <p:pic>
        <p:nvPicPr>
          <p:cNvPr id="219" name="Google Shape;219;p45"/>
          <p:cNvPicPr preferRelativeResize="0"/>
          <p:nvPr/>
        </p:nvPicPr>
        <p:blipFill rotWithShape="1">
          <a:blip r:embed="rId4">
            <a:alphaModFix/>
          </a:blip>
          <a:srcRect b="0" l="12929" r="0" t="0"/>
          <a:stretch/>
        </p:blipFill>
        <p:spPr>
          <a:xfrm>
            <a:off x="3910025" y="1152850"/>
            <a:ext cx="141075" cy="203575"/>
          </a:xfrm>
          <a:prstGeom prst="rect">
            <a:avLst/>
          </a:prstGeom>
          <a:noFill/>
          <a:ln>
            <a:noFill/>
          </a:ln>
        </p:spPr>
      </p:pic>
      <p:sp>
        <p:nvSpPr>
          <p:cNvPr id="220" name="Google Shape;220;p45"/>
          <p:cNvSpPr txBox="1"/>
          <p:nvPr/>
        </p:nvSpPr>
        <p:spPr>
          <a:xfrm rot="-5400000">
            <a:off x="-1521650" y="1532625"/>
            <a:ext cx="5133900" cy="207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9200">
                <a:solidFill>
                  <a:schemeClr val="dk1"/>
                </a:solidFill>
                <a:latin typeface="Lexend Black"/>
                <a:ea typeface="Lexend Black"/>
                <a:cs typeface="Lexend Black"/>
                <a:sym typeface="Lexend Black"/>
              </a:rPr>
              <a:t>DÉMO</a:t>
            </a:r>
            <a:endParaRPr sz="9200">
              <a:solidFill>
                <a:schemeClr val="dk1"/>
              </a:solidFill>
              <a:latin typeface="Lexend Black"/>
              <a:ea typeface="Lexend Black"/>
              <a:cs typeface="Lexend Black"/>
              <a:sym typeface="Lexend Black"/>
            </a:endParaRPr>
          </a:p>
        </p:txBody>
      </p:sp>
      <p:sp>
        <p:nvSpPr>
          <p:cNvPr id="221" name="Google Shape;221;p45"/>
          <p:cNvSpPr txBox="1"/>
          <p:nvPr/>
        </p:nvSpPr>
        <p:spPr>
          <a:xfrm rot="5400000">
            <a:off x="5531750" y="1531950"/>
            <a:ext cx="5133900" cy="207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9200">
                <a:solidFill>
                  <a:schemeClr val="dk1"/>
                </a:solidFill>
                <a:latin typeface="Lexend Black"/>
                <a:ea typeface="Lexend Black"/>
                <a:cs typeface="Lexend Black"/>
                <a:sym typeface="Lexend Black"/>
              </a:rPr>
              <a:t>RAPIDE</a:t>
            </a:r>
            <a:endParaRPr sz="9200">
              <a:solidFill>
                <a:schemeClr val="dk1"/>
              </a:solidFill>
              <a:latin typeface="Lexend Black"/>
              <a:ea typeface="Lexend Black"/>
              <a:cs typeface="Lexend Black"/>
              <a:sym typeface="Lexend Black"/>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